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4055" r:id="rId5"/>
    <p:sldMasterId id="2147484076" r:id="rId6"/>
  </p:sldMasterIdLst>
  <p:notesMasterIdLst>
    <p:notesMasterId r:id="rId39"/>
  </p:notesMasterIdLst>
  <p:handoutMasterIdLst>
    <p:handoutMasterId r:id="rId40"/>
  </p:handoutMasterIdLst>
  <p:sldIdLst>
    <p:sldId id="312" r:id="rId7"/>
    <p:sldId id="296" r:id="rId8"/>
    <p:sldId id="3351" r:id="rId9"/>
    <p:sldId id="3371" r:id="rId10"/>
    <p:sldId id="299" r:id="rId11"/>
    <p:sldId id="317" r:id="rId12"/>
    <p:sldId id="3127" r:id="rId13"/>
    <p:sldId id="300" r:id="rId14"/>
    <p:sldId id="319" r:id="rId15"/>
    <p:sldId id="3355" r:id="rId16"/>
    <p:sldId id="3376" r:id="rId17"/>
    <p:sldId id="3356" r:id="rId18"/>
    <p:sldId id="320" r:id="rId19"/>
    <p:sldId id="3357" r:id="rId20"/>
    <p:sldId id="3352" r:id="rId21"/>
    <p:sldId id="3360" r:id="rId22"/>
    <p:sldId id="3358" r:id="rId23"/>
    <p:sldId id="3130" r:id="rId24"/>
    <p:sldId id="3134" r:id="rId25"/>
    <p:sldId id="3133" r:id="rId26"/>
    <p:sldId id="3132" r:id="rId27"/>
    <p:sldId id="3135" r:id="rId28"/>
    <p:sldId id="3136" r:id="rId29"/>
    <p:sldId id="3361" r:id="rId30"/>
    <p:sldId id="3363" r:id="rId31"/>
    <p:sldId id="3137" r:id="rId32"/>
    <p:sldId id="3364" r:id="rId33"/>
    <p:sldId id="3138" r:id="rId34"/>
    <p:sldId id="3373" r:id="rId35"/>
    <p:sldId id="3370" r:id="rId36"/>
    <p:sldId id="277" r:id="rId37"/>
    <p:sldId id="3374" r:id="rId38"/>
  </p:sldIdLst>
  <p:sldSz cx="12190413" cy="6858000"/>
  <p:notesSz cx="6888163" cy="10020300"/>
  <p:custDataLst>
    <p:tags r:id="rId41"/>
  </p:custDataLst>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93">
          <p15:clr>
            <a:srgbClr val="A4A3A4"/>
          </p15:clr>
        </p15:guide>
        <p15:guide id="3" pos="619">
          <p15:clr>
            <a:srgbClr val="A4A3A4"/>
          </p15:clr>
        </p15:guide>
        <p15:guide id="15" orient="horz" pos="2478">
          <p15:clr>
            <a:srgbClr val="A4A3A4"/>
          </p15:clr>
        </p15:guide>
        <p15:guide id="16" orient="horz" pos="2704">
          <p15:clr>
            <a:srgbClr val="A4A3A4"/>
          </p15:clr>
        </p15:guide>
        <p15:guide id="17" orient="horz" pos="4086">
          <p15:clr>
            <a:srgbClr val="A4A3A4"/>
          </p15:clr>
        </p15:guide>
        <p15:guide id="18" orient="horz" pos="2592">
          <p15:clr>
            <a:srgbClr val="A4A3A4"/>
          </p15:clr>
        </p15:guide>
        <p15:guide id="19" pos="7422">
          <p15:clr>
            <a:srgbClr val="A4A3A4"/>
          </p15:clr>
        </p15:guide>
        <p15:guide id="20" pos="2149">
          <p15:clr>
            <a:srgbClr val="A4A3A4"/>
          </p15:clr>
        </p15:guide>
        <p15:guide id="21" pos="3908">
          <p15:clr>
            <a:srgbClr val="A4A3A4"/>
          </p15:clr>
        </p15:guide>
        <p15:guide id="22" pos="2376">
          <p15:clr>
            <a:srgbClr val="A4A3A4"/>
          </p15:clr>
        </p15:guide>
        <p15:guide id="23" pos="5666">
          <p15:clr>
            <a:srgbClr val="A4A3A4"/>
          </p15:clr>
        </p15:guide>
        <p15:guide id="24" pos="5894">
          <p15:clr>
            <a:srgbClr val="A4A3A4"/>
          </p15:clr>
        </p15:guide>
        <p15:guide id="25" pos="4134">
          <p15:clr>
            <a:srgbClr val="A4A3A4"/>
          </p15:clr>
        </p15:guide>
        <p15:guide id="26" pos="4020">
          <p15:clr>
            <a:srgbClr val="A4A3A4"/>
          </p15:clr>
        </p15:guide>
        <p15:guide id="27" orient="horz" pos="1099">
          <p15:clr>
            <a:srgbClr val="A4A3A4"/>
          </p15:clr>
        </p15:guide>
        <p15:guide id="28" orient="horz" pos="2484">
          <p15:clr>
            <a:srgbClr val="A4A3A4"/>
          </p15:clr>
        </p15:guide>
        <p15:guide id="29" orient="horz" pos="4092">
          <p15:clr>
            <a:srgbClr val="A4A3A4"/>
          </p15:clr>
        </p15:guide>
        <p15:guide id="30" orient="horz" pos="2598">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guide id="3" orient="horz" pos="2857">
          <p15:clr>
            <a:srgbClr val="A4A3A4"/>
          </p15:clr>
        </p15:guide>
        <p15:guide id="4" pos="196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aniela Franschman" initials="DF" lastIdx="1" clrIdx="0">
    <p:extLst>
      <p:ext uri="{19B8F6BF-5375-455C-9EA6-DF929625EA0E}">
        <p15:presenceInfo xmlns:p15="http://schemas.microsoft.com/office/powerpoint/2012/main" userId="S::daniela.franschman@bayer.com::df222784-e45e-4059-9d63-d4d25c6f8ea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1A5D"/>
    <a:srgbClr val="00A5E2"/>
    <a:srgbClr val="FF3162"/>
    <a:srgbClr val="0091DF"/>
    <a:srgbClr val="74C713"/>
    <a:srgbClr val="FF6600"/>
    <a:srgbClr val="624963"/>
    <a:srgbClr val="D30F4B"/>
    <a:srgbClr val="00617F"/>
    <a:srgbClr val="2B664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B825030-AECC-4F1D-9A2F-CA1B0B116298}" v="302" dt="2022-01-05T20:23:51.875"/>
  </p1510:revLst>
</p1510:revInfo>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0" d="100"/>
          <a:sy n="100" d="100"/>
        </p:scale>
        <p:origin x="876" y="72"/>
      </p:cViewPr>
      <p:guideLst>
        <p:guide orient="horz" pos="1093"/>
        <p:guide pos="619"/>
        <p:guide orient="horz" pos="2478"/>
        <p:guide orient="horz" pos="2704"/>
        <p:guide orient="horz" pos="4086"/>
        <p:guide orient="horz" pos="2592"/>
        <p:guide pos="7422"/>
        <p:guide pos="2149"/>
        <p:guide pos="3908"/>
        <p:guide pos="2376"/>
        <p:guide pos="5666"/>
        <p:guide pos="5894"/>
        <p:guide pos="4134"/>
        <p:guide pos="4020"/>
        <p:guide orient="horz" pos="1099"/>
        <p:guide orient="horz" pos="2484"/>
        <p:guide orient="horz" pos="4092"/>
        <p:guide orient="horz" pos="2598"/>
      </p:guideLst>
    </p:cSldViewPr>
  </p:slideViewPr>
  <p:notesTextViewPr>
    <p:cViewPr>
      <p:scale>
        <a:sx n="1" d="1"/>
        <a:sy n="1" d="1"/>
      </p:scale>
      <p:origin x="0" y="0"/>
    </p:cViewPr>
  </p:notesTextViewPr>
  <p:notesViewPr>
    <p:cSldViewPr snapToGrid="0">
      <p:cViewPr>
        <p:scale>
          <a:sx n="1" d="2"/>
          <a:sy n="1" d="2"/>
        </p:scale>
        <p:origin x="0" y="0"/>
      </p:cViewPr>
      <p:guideLst>
        <p:guide orient="horz" pos="2880"/>
        <p:guide pos="2160"/>
        <p:guide orient="horz" pos="2857"/>
        <p:guide pos="196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commentAuthors" Target="commentAuthors.xml"/><Relationship Id="rId47" Type="http://schemas.microsoft.com/office/2016/11/relationships/changesInfo" Target="changesInfos/changesInfo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tags" Target="tags/tag1.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handoutMaster" Target="handoutMasters/handoutMaster1.xml"/><Relationship Id="rId45" Type="http://schemas.openxmlformats.org/officeDocument/2006/relationships/theme" Target="theme/theme1.xml"/><Relationship Id="rId5" Type="http://schemas.openxmlformats.org/officeDocument/2006/relationships/slideMaster" Target="slideMasters/slideMaster1.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viewProps" Target="viewProps.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presProps" Target="presProps.xml"/><Relationship Id="rId48"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niela Franschman" userId="df222784-e45e-4059-9d63-d4d25c6f8ea6" providerId="ADAL" clId="{3B825030-AECC-4F1D-9A2F-CA1B0B116298}"/>
    <pc:docChg chg="custSel modSld">
      <pc:chgData name="Daniela Franschman" userId="df222784-e45e-4059-9d63-d4d25c6f8ea6" providerId="ADAL" clId="{3B825030-AECC-4F1D-9A2F-CA1B0B116298}" dt="2022-01-05T20:26:00.740" v="301" actId="478"/>
      <pc:docMkLst>
        <pc:docMk/>
      </pc:docMkLst>
      <pc:sldChg chg="delSp modSp mod">
        <pc:chgData name="Daniela Franschman" userId="df222784-e45e-4059-9d63-d4d25c6f8ea6" providerId="ADAL" clId="{3B825030-AECC-4F1D-9A2F-CA1B0B116298}" dt="2022-01-05T20:26:00.740" v="301" actId="478"/>
        <pc:sldMkLst>
          <pc:docMk/>
          <pc:sldMk cId="2930104530" sldId="3127"/>
        </pc:sldMkLst>
        <pc:spChg chg="del">
          <ac:chgData name="Daniela Franschman" userId="df222784-e45e-4059-9d63-d4d25c6f8ea6" providerId="ADAL" clId="{3B825030-AECC-4F1D-9A2F-CA1B0B116298}" dt="2022-01-05T20:26:00.740" v="301" actId="478"/>
          <ac:spMkLst>
            <pc:docMk/>
            <pc:sldMk cId="2930104530" sldId="3127"/>
            <ac:spMk id="5" creationId="{CF583C5D-D65B-4ADF-B999-9244C0D372CA}"/>
          </ac:spMkLst>
        </pc:spChg>
        <pc:graphicFrameChg chg="mod modGraphic">
          <ac:chgData name="Daniela Franschman" userId="df222784-e45e-4059-9d63-d4d25c6f8ea6" providerId="ADAL" clId="{3B825030-AECC-4F1D-9A2F-CA1B0B116298}" dt="2022-01-05T20:25:52.451" v="300" actId="27107"/>
          <ac:graphicFrameMkLst>
            <pc:docMk/>
            <pc:sldMk cId="2930104530" sldId="3127"/>
            <ac:graphicFrameMk id="10" creationId="{EF6D5FA2-5DE9-4362-98D2-EDBFF1113F87}"/>
          </ac:graphicFrameMkLst>
        </pc:graphicFrameChg>
        <pc:picChg chg="mod">
          <ac:chgData name="Daniela Franschman" userId="df222784-e45e-4059-9d63-d4d25c6f8ea6" providerId="ADAL" clId="{3B825030-AECC-4F1D-9A2F-CA1B0B116298}" dt="2022-01-05T20:23:22.902" v="294" actId="1076"/>
          <ac:picMkLst>
            <pc:docMk/>
            <pc:sldMk cId="2930104530" sldId="3127"/>
            <ac:picMk id="6" creationId="{6A114ADB-0672-4AAD-9DA5-61FB91522F17}"/>
          </ac:picMkLst>
        </pc:picChg>
      </pc:sldChg>
    </pc:docChg>
  </pc:docChgLst>
  <pc:docChgLst>
    <pc:chgData name="Daniela Franschman" userId="df222784-e45e-4059-9d63-d4d25c6f8ea6" providerId="ADAL" clId="{563AE5A9-C2C1-4DD1-8D5A-62374BD07A91}"/>
    <pc:docChg chg="custSel addSld modSld">
      <pc:chgData name="Daniela Franschman" userId="df222784-e45e-4059-9d63-d4d25c6f8ea6" providerId="ADAL" clId="{563AE5A9-C2C1-4DD1-8D5A-62374BD07A91}" dt="2021-03-31T21:22:32.532" v="81" actId="6549"/>
      <pc:docMkLst>
        <pc:docMk/>
      </pc:docMkLst>
      <pc:sldChg chg="addSp delSp modSp add mod modNotesTx">
        <pc:chgData name="Daniela Franschman" userId="df222784-e45e-4059-9d63-d4d25c6f8ea6" providerId="ADAL" clId="{563AE5A9-C2C1-4DD1-8D5A-62374BD07A91}" dt="2021-03-31T21:22:32.532" v="81" actId="6549"/>
        <pc:sldMkLst>
          <pc:docMk/>
          <pc:sldMk cId="3802457755" sldId="3376"/>
        </pc:sldMkLst>
        <pc:spChg chg="mod">
          <ac:chgData name="Daniela Franschman" userId="df222784-e45e-4059-9d63-d4d25c6f8ea6" providerId="ADAL" clId="{563AE5A9-C2C1-4DD1-8D5A-62374BD07A91}" dt="2021-03-31T21:20:38.215" v="1"/>
          <ac:spMkLst>
            <pc:docMk/>
            <pc:sldMk cId="3802457755" sldId="3376"/>
            <ac:spMk id="3" creationId="{00000000-0000-0000-0000-000000000000}"/>
          </ac:spMkLst>
        </pc:spChg>
        <pc:spChg chg="add mod">
          <ac:chgData name="Daniela Franschman" userId="df222784-e45e-4059-9d63-d4d25c6f8ea6" providerId="ADAL" clId="{563AE5A9-C2C1-4DD1-8D5A-62374BD07A91}" dt="2021-03-31T21:20:38.215" v="1"/>
          <ac:spMkLst>
            <pc:docMk/>
            <pc:sldMk cId="3802457755" sldId="3376"/>
            <ac:spMk id="4" creationId="{668D4C5D-D79B-4891-BE7E-474B0560929E}"/>
          </ac:spMkLst>
        </pc:spChg>
        <pc:spChg chg="add del mod">
          <ac:chgData name="Daniela Franschman" userId="df222784-e45e-4059-9d63-d4d25c6f8ea6" providerId="ADAL" clId="{563AE5A9-C2C1-4DD1-8D5A-62374BD07A91}" dt="2021-03-31T21:20:44.051" v="2" actId="478"/>
          <ac:spMkLst>
            <pc:docMk/>
            <pc:sldMk cId="3802457755" sldId="3376"/>
            <ac:spMk id="12" creationId="{36224F91-5BC4-4767-93D3-55E891032D0D}"/>
          </ac:spMkLst>
        </pc:spChg>
        <pc:spChg chg="mod">
          <ac:chgData name="Daniela Franschman" userId="df222784-e45e-4059-9d63-d4d25c6f8ea6" providerId="ADAL" clId="{563AE5A9-C2C1-4DD1-8D5A-62374BD07A91}" dt="2021-03-31T21:20:38.215" v="1"/>
          <ac:spMkLst>
            <pc:docMk/>
            <pc:sldMk cId="3802457755" sldId="3376"/>
            <ac:spMk id="13" creationId="{C5E52E0C-098D-4E5F-BA48-2C127A41D2E1}"/>
          </ac:spMkLst>
        </pc:spChg>
        <pc:spChg chg="mod">
          <ac:chgData name="Daniela Franschman" userId="df222784-e45e-4059-9d63-d4d25c6f8ea6" providerId="ADAL" clId="{563AE5A9-C2C1-4DD1-8D5A-62374BD07A91}" dt="2021-03-31T21:20:38.215" v="1"/>
          <ac:spMkLst>
            <pc:docMk/>
            <pc:sldMk cId="3802457755" sldId="3376"/>
            <ac:spMk id="14" creationId="{18A22C21-39CC-4B1C-A28B-22FEEEEDF05A}"/>
          </ac:spMkLst>
        </pc:spChg>
        <pc:spChg chg="add mod">
          <ac:chgData name="Daniela Franschman" userId="df222784-e45e-4059-9d63-d4d25c6f8ea6" providerId="ADAL" clId="{563AE5A9-C2C1-4DD1-8D5A-62374BD07A91}" dt="2021-03-31T21:22:07.777" v="80" actId="1076"/>
          <ac:spMkLst>
            <pc:docMk/>
            <pc:sldMk cId="3802457755" sldId="3376"/>
            <ac:spMk id="20" creationId="{582B93ED-0BDE-41BD-969A-D4EB6AFBC897}"/>
          </ac:spMkLst>
        </pc:spChg>
        <pc:spChg chg="add mod">
          <ac:chgData name="Daniela Franschman" userId="df222784-e45e-4059-9d63-d4d25c6f8ea6" providerId="ADAL" clId="{563AE5A9-C2C1-4DD1-8D5A-62374BD07A91}" dt="2021-03-31T21:21:55.984" v="76" actId="208"/>
          <ac:spMkLst>
            <pc:docMk/>
            <pc:sldMk cId="3802457755" sldId="3376"/>
            <ac:spMk id="21" creationId="{6E569A52-E4A2-436A-80A8-2F82AA02A39B}"/>
          </ac:spMkLst>
        </pc:spChg>
      </pc:sldChg>
    </pc:docChg>
  </pc:docChgLst>
</pc:chgInfo>
</file>

<file path=ppt/diagrams/_rels/data1.xml.rels><?xml version="1.0" encoding="UTF-8" standalone="yes"?>
<Relationships xmlns="http://schemas.openxmlformats.org/package/2006/relationships"><Relationship Id="rId8" Type="http://schemas.openxmlformats.org/officeDocument/2006/relationships/image" Target="../media/image27.svg"/><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image" Target="../media/image21.svg"/><Relationship Id="rId1" Type="http://schemas.openxmlformats.org/officeDocument/2006/relationships/image" Target="../media/image20.png"/><Relationship Id="rId6" Type="http://schemas.openxmlformats.org/officeDocument/2006/relationships/image" Target="../media/image25.svg"/><Relationship Id="rId5" Type="http://schemas.openxmlformats.org/officeDocument/2006/relationships/image" Target="../media/image24.png"/><Relationship Id="rId10" Type="http://schemas.openxmlformats.org/officeDocument/2006/relationships/image" Target="../media/image29.svg"/><Relationship Id="rId4" Type="http://schemas.openxmlformats.org/officeDocument/2006/relationships/image" Target="../media/image23.svg"/><Relationship Id="rId9" Type="http://schemas.openxmlformats.org/officeDocument/2006/relationships/image" Target="../media/image28.png"/></Relationships>
</file>

<file path=ppt/diagrams/_rels/drawing1.xml.rels><?xml version="1.0" encoding="UTF-8" standalone="yes"?>
<Relationships xmlns="http://schemas.openxmlformats.org/package/2006/relationships"><Relationship Id="rId8" Type="http://schemas.openxmlformats.org/officeDocument/2006/relationships/image" Target="../media/image27.svg"/><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image" Target="../media/image21.svg"/><Relationship Id="rId1" Type="http://schemas.openxmlformats.org/officeDocument/2006/relationships/image" Target="../media/image20.png"/><Relationship Id="rId6" Type="http://schemas.openxmlformats.org/officeDocument/2006/relationships/image" Target="../media/image25.svg"/><Relationship Id="rId5" Type="http://schemas.openxmlformats.org/officeDocument/2006/relationships/image" Target="../media/image24.png"/><Relationship Id="rId10" Type="http://schemas.openxmlformats.org/officeDocument/2006/relationships/image" Target="../media/image29.svg"/><Relationship Id="rId4" Type="http://schemas.openxmlformats.org/officeDocument/2006/relationships/image" Target="../media/image23.svg"/><Relationship Id="rId9" Type="http://schemas.openxmlformats.org/officeDocument/2006/relationships/image" Target="../media/image28.png"/></Relationships>
</file>

<file path=ppt/diagrams/colors1.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A50C9F1-9ECC-4C0A-BB32-CD4300A5BDDD}" type="doc">
      <dgm:prSet loTypeId="urn:microsoft.com/office/officeart/2018/2/layout/IconCircleList" loCatId="icon" qsTypeId="urn:microsoft.com/office/officeart/2005/8/quickstyle/simple1" qsCatId="simple" csTypeId="urn:microsoft.com/office/officeart/2005/8/colors/accent2_1" csCatId="accent2" phldr="1"/>
      <dgm:spPr/>
      <dgm:t>
        <a:bodyPr/>
        <a:lstStyle/>
        <a:p>
          <a:endParaRPr lang="en-US"/>
        </a:p>
      </dgm:t>
    </dgm:pt>
    <dgm:pt modelId="{3CB9E4F2-CD6B-4C47-B953-2AAC0E057C80}">
      <dgm:prSet custT="1"/>
      <dgm:spPr/>
      <dgm:t>
        <a:bodyPr/>
        <a:lstStyle/>
        <a:p>
          <a:pPr>
            <a:lnSpc>
              <a:spcPct val="100000"/>
            </a:lnSpc>
          </a:pPr>
          <a:r>
            <a:rPr lang="en-US" sz="1400" dirty="0">
              <a:highlight>
                <a:srgbClr val="FFFF00"/>
              </a:highlight>
            </a:rPr>
            <a:t>5</a:t>
          </a:r>
          <a:r>
            <a:rPr lang="en-US" sz="1400" dirty="0"/>
            <a:t> documents to review</a:t>
          </a:r>
        </a:p>
      </dgm:t>
    </dgm:pt>
    <dgm:pt modelId="{E241BB8C-ED03-4F2D-B999-D70425B6CA34}" type="parTrans" cxnId="{2DF52F39-D41A-482E-BBCF-104AC6565A38}">
      <dgm:prSet/>
      <dgm:spPr/>
      <dgm:t>
        <a:bodyPr/>
        <a:lstStyle/>
        <a:p>
          <a:endParaRPr lang="en-US" sz="2000"/>
        </a:p>
      </dgm:t>
    </dgm:pt>
    <dgm:pt modelId="{F4723B92-9855-4AAA-9E8F-B7EACBD075FF}" type="sibTrans" cxnId="{2DF52F39-D41A-482E-BBCF-104AC6565A38}">
      <dgm:prSet/>
      <dgm:spPr/>
      <dgm:t>
        <a:bodyPr/>
        <a:lstStyle/>
        <a:p>
          <a:pPr>
            <a:lnSpc>
              <a:spcPct val="100000"/>
            </a:lnSpc>
          </a:pPr>
          <a:endParaRPr lang="en-US" sz="2000"/>
        </a:p>
      </dgm:t>
    </dgm:pt>
    <dgm:pt modelId="{047BB4F9-FC60-4069-AC8A-0DBB1FD37E96}">
      <dgm:prSet custT="1"/>
      <dgm:spPr/>
      <dgm:t>
        <a:bodyPr/>
        <a:lstStyle/>
        <a:p>
          <a:pPr>
            <a:lnSpc>
              <a:spcPct val="100000"/>
            </a:lnSpc>
          </a:pPr>
          <a:r>
            <a:rPr lang="en-US" sz="1400" dirty="0"/>
            <a:t>Review should take </a:t>
          </a:r>
          <a:r>
            <a:rPr lang="en-US" sz="1400" dirty="0">
              <a:highlight>
                <a:srgbClr val="FFFF00"/>
              </a:highlight>
            </a:rPr>
            <a:t>4-5 </a:t>
          </a:r>
          <a:r>
            <a:rPr lang="en-US" sz="1400" dirty="0"/>
            <a:t>hours to complete</a:t>
          </a:r>
        </a:p>
      </dgm:t>
    </dgm:pt>
    <dgm:pt modelId="{85CCBAB0-B9C1-4FBE-B856-49BEBCB8DFBB}" type="parTrans" cxnId="{50F57057-94AB-436F-8862-76360106CC55}">
      <dgm:prSet/>
      <dgm:spPr/>
      <dgm:t>
        <a:bodyPr/>
        <a:lstStyle/>
        <a:p>
          <a:endParaRPr lang="en-US" sz="2000"/>
        </a:p>
      </dgm:t>
    </dgm:pt>
    <dgm:pt modelId="{AADFE11F-3F07-4E70-986A-CB54E4A1F2DB}" type="sibTrans" cxnId="{50F57057-94AB-436F-8862-76360106CC55}">
      <dgm:prSet/>
      <dgm:spPr/>
      <dgm:t>
        <a:bodyPr/>
        <a:lstStyle/>
        <a:p>
          <a:pPr>
            <a:lnSpc>
              <a:spcPct val="100000"/>
            </a:lnSpc>
          </a:pPr>
          <a:endParaRPr lang="en-US" sz="2000"/>
        </a:p>
      </dgm:t>
    </dgm:pt>
    <dgm:pt modelId="{87D3919D-8074-4F73-8C1E-BFDA9024F3BA}">
      <dgm:prSet custT="1"/>
      <dgm:spPr/>
      <dgm:t>
        <a:bodyPr/>
        <a:lstStyle/>
        <a:p>
          <a:pPr>
            <a:lnSpc>
              <a:spcPct val="100000"/>
            </a:lnSpc>
          </a:pPr>
          <a:r>
            <a:rPr lang="en-US" sz="1400" dirty="0"/>
            <a:t>CLMs should block calendar for </a:t>
          </a:r>
          <a:r>
            <a:rPr lang="en-US" sz="1400" dirty="0">
              <a:highlight>
                <a:srgbClr val="FFFF00"/>
              </a:highlight>
            </a:rPr>
            <a:t>4-5 </a:t>
          </a:r>
          <a:r>
            <a:rPr lang="en-US" sz="1400" dirty="0"/>
            <a:t>hours the week of </a:t>
          </a:r>
          <a:r>
            <a:rPr lang="en-US" sz="1400" dirty="0">
              <a:highlight>
                <a:srgbClr val="FFFF00"/>
              </a:highlight>
            </a:rPr>
            <a:t>9</a:t>
          </a:r>
          <a:r>
            <a:rPr lang="en-US" sz="1400" baseline="30000" dirty="0">
              <a:highlight>
                <a:srgbClr val="FFFF00"/>
              </a:highlight>
            </a:rPr>
            <a:t>th</a:t>
          </a:r>
          <a:r>
            <a:rPr lang="en-US" sz="1400" dirty="0">
              <a:highlight>
                <a:srgbClr val="FFFF00"/>
              </a:highlight>
            </a:rPr>
            <a:t> Nov </a:t>
          </a:r>
          <a:r>
            <a:rPr lang="en-US" sz="1400" dirty="0"/>
            <a:t>to perform review</a:t>
          </a:r>
        </a:p>
      </dgm:t>
    </dgm:pt>
    <dgm:pt modelId="{6BE1F765-E7DF-4FEF-9191-DCA4A46CEEA2}" type="parTrans" cxnId="{46E7DA86-A211-41B1-A9DD-5B4F88E6654D}">
      <dgm:prSet/>
      <dgm:spPr/>
      <dgm:t>
        <a:bodyPr/>
        <a:lstStyle/>
        <a:p>
          <a:endParaRPr lang="en-US" sz="2000"/>
        </a:p>
      </dgm:t>
    </dgm:pt>
    <dgm:pt modelId="{036F2EE1-2706-44AB-B894-D88CDC86832A}" type="sibTrans" cxnId="{46E7DA86-A211-41B1-A9DD-5B4F88E6654D}">
      <dgm:prSet/>
      <dgm:spPr/>
      <dgm:t>
        <a:bodyPr/>
        <a:lstStyle/>
        <a:p>
          <a:pPr>
            <a:lnSpc>
              <a:spcPct val="100000"/>
            </a:lnSpc>
          </a:pPr>
          <a:endParaRPr lang="en-US" sz="2000"/>
        </a:p>
      </dgm:t>
    </dgm:pt>
    <dgm:pt modelId="{181E13A8-0792-4499-AF0B-B05F9306BD3A}">
      <dgm:prSet custT="1"/>
      <dgm:spPr/>
      <dgm:t>
        <a:bodyPr/>
        <a:lstStyle/>
        <a:p>
          <a:pPr>
            <a:lnSpc>
              <a:spcPct val="100000"/>
            </a:lnSpc>
          </a:pPr>
          <a:r>
            <a:rPr lang="en-US" sz="1400" dirty="0"/>
            <a:t>ICR feedback should be focused on regulatory requirements and any translation errors/omissions, this should not be based on preferential language and stylistic suggestions.</a:t>
          </a:r>
        </a:p>
        <a:p>
          <a:pPr>
            <a:lnSpc>
              <a:spcPct val="100000"/>
            </a:lnSpc>
          </a:pPr>
          <a:endParaRPr lang="en-US" sz="1400" dirty="0"/>
        </a:p>
        <a:p>
          <a:pPr>
            <a:lnSpc>
              <a:spcPct val="100000"/>
            </a:lnSpc>
          </a:pPr>
          <a:r>
            <a:rPr lang="en-US" sz="1400" i="1" dirty="0">
              <a:solidFill>
                <a:schemeClr val="accent1">
                  <a:lumMod val="90000"/>
                  <a:lumOff val="10000"/>
                </a:schemeClr>
              </a:solidFill>
            </a:rPr>
            <a:t>Important Note:  CLM is responsible to coordinate ICR feedback with all required local representatives (e.g. EC/start-up specialist, LMR).   All consolidated feedback should be provided by set due date.</a:t>
          </a:r>
        </a:p>
      </dgm:t>
    </dgm:pt>
    <dgm:pt modelId="{F3F2B153-C61F-4E03-94D7-F0DD6F2038D8}" type="parTrans" cxnId="{2B31C859-198C-4528-995E-E55CEA100CCF}">
      <dgm:prSet/>
      <dgm:spPr/>
      <dgm:t>
        <a:bodyPr/>
        <a:lstStyle/>
        <a:p>
          <a:endParaRPr lang="en-US" sz="2000"/>
        </a:p>
      </dgm:t>
    </dgm:pt>
    <dgm:pt modelId="{76840AA6-2E12-4521-B4D1-7199642B1935}" type="sibTrans" cxnId="{2B31C859-198C-4528-995E-E55CEA100CCF}">
      <dgm:prSet/>
      <dgm:spPr/>
      <dgm:t>
        <a:bodyPr/>
        <a:lstStyle/>
        <a:p>
          <a:pPr>
            <a:lnSpc>
              <a:spcPct val="100000"/>
            </a:lnSpc>
          </a:pPr>
          <a:endParaRPr lang="en-US" sz="2000"/>
        </a:p>
      </dgm:t>
    </dgm:pt>
    <dgm:pt modelId="{C659C32C-7B46-4B3A-99BD-F4D097B54DF0}">
      <dgm:prSet custT="1"/>
      <dgm:spPr/>
      <dgm:t>
        <a:bodyPr/>
        <a:lstStyle/>
        <a:p>
          <a:pPr>
            <a:lnSpc>
              <a:spcPct val="100000"/>
            </a:lnSpc>
          </a:pPr>
          <a:r>
            <a:rPr lang="en-US" sz="1400" dirty="0"/>
            <a:t>Logo will not be translated to local language, unless required (documented on CLM ICR Feedback form)</a:t>
          </a:r>
        </a:p>
      </dgm:t>
    </dgm:pt>
    <dgm:pt modelId="{CC42EC36-7790-43D2-B618-4AD39734D69A}" type="parTrans" cxnId="{76B7B476-756B-4B49-9CE5-6914668C19E8}">
      <dgm:prSet/>
      <dgm:spPr/>
      <dgm:t>
        <a:bodyPr/>
        <a:lstStyle/>
        <a:p>
          <a:endParaRPr lang="en-US" sz="2000"/>
        </a:p>
      </dgm:t>
    </dgm:pt>
    <dgm:pt modelId="{7A496DFC-C044-4E3C-8CCC-91BDFCD1A849}" type="sibTrans" cxnId="{76B7B476-756B-4B49-9CE5-6914668C19E8}">
      <dgm:prSet/>
      <dgm:spPr/>
      <dgm:t>
        <a:bodyPr/>
        <a:lstStyle/>
        <a:p>
          <a:endParaRPr lang="en-US" sz="2000"/>
        </a:p>
      </dgm:t>
    </dgm:pt>
    <dgm:pt modelId="{3D888F2C-687E-4BD9-BED4-590D519B47FE}" type="pres">
      <dgm:prSet presAssocID="{BA50C9F1-9ECC-4C0A-BB32-CD4300A5BDDD}" presName="root" presStyleCnt="0">
        <dgm:presLayoutVars>
          <dgm:dir/>
          <dgm:resizeHandles val="exact"/>
        </dgm:presLayoutVars>
      </dgm:prSet>
      <dgm:spPr/>
    </dgm:pt>
    <dgm:pt modelId="{98F7CA50-99E2-474F-B9FB-D4C69F73807B}" type="pres">
      <dgm:prSet presAssocID="{BA50C9F1-9ECC-4C0A-BB32-CD4300A5BDDD}" presName="container" presStyleCnt="0">
        <dgm:presLayoutVars>
          <dgm:dir/>
          <dgm:resizeHandles val="exact"/>
        </dgm:presLayoutVars>
      </dgm:prSet>
      <dgm:spPr/>
    </dgm:pt>
    <dgm:pt modelId="{CD732D36-FFCF-48C1-B72C-A1A880E81EE4}" type="pres">
      <dgm:prSet presAssocID="{3CB9E4F2-CD6B-4C47-B953-2AAC0E057C80}" presName="compNode" presStyleCnt="0"/>
      <dgm:spPr/>
    </dgm:pt>
    <dgm:pt modelId="{0FC38C05-9E90-4106-BFDA-9BF1619B9BE9}" type="pres">
      <dgm:prSet presAssocID="{3CB9E4F2-CD6B-4C47-B953-2AAC0E057C80}" presName="iconBgRect" presStyleLbl="bgShp" presStyleIdx="0" presStyleCnt="5"/>
      <dgm:spPr/>
    </dgm:pt>
    <dgm:pt modelId="{D54CA7B9-7CA2-4D93-89B3-FFC70CD5A1B5}" type="pres">
      <dgm:prSet presAssocID="{3CB9E4F2-CD6B-4C47-B953-2AAC0E057C80}"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Document"/>
        </a:ext>
      </dgm:extLst>
    </dgm:pt>
    <dgm:pt modelId="{BEAFE3DC-D39A-49DB-8A2A-CE7A93FAAF6E}" type="pres">
      <dgm:prSet presAssocID="{3CB9E4F2-CD6B-4C47-B953-2AAC0E057C80}" presName="spaceRect" presStyleCnt="0"/>
      <dgm:spPr/>
    </dgm:pt>
    <dgm:pt modelId="{BA602825-4FE4-47F5-9C8F-EBC1F94986B8}" type="pres">
      <dgm:prSet presAssocID="{3CB9E4F2-CD6B-4C47-B953-2AAC0E057C80}" presName="textRect" presStyleLbl="revTx" presStyleIdx="0" presStyleCnt="5">
        <dgm:presLayoutVars>
          <dgm:chMax val="1"/>
          <dgm:chPref val="1"/>
        </dgm:presLayoutVars>
      </dgm:prSet>
      <dgm:spPr/>
    </dgm:pt>
    <dgm:pt modelId="{C4FD439D-520E-4522-AEAA-8C434A0F2BE3}" type="pres">
      <dgm:prSet presAssocID="{F4723B92-9855-4AAA-9E8F-B7EACBD075FF}" presName="sibTrans" presStyleLbl="sibTrans2D1" presStyleIdx="0" presStyleCnt="0"/>
      <dgm:spPr/>
    </dgm:pt>
    <dgm:pt modelId="{1DB2BFB2-E0E1-4BB3-8943-065CA4872BC9}" type="pres">
      <dgm:prSet presAssocID="{047BB4F9-FC60-4069-AC8A-0DBB1FD37E96}" presName="compNode" presStyleCnt="0"/>
      <dgm:spPr/>
    </dgm:pt>
    <dgm:pt modelId="{5131514C-B1C7-4074-A301-5E071B3039B2}" type="pres">
      <dgm:prSet presAssocID="{047BB4F9-FC60-4069-AC8A-0DBB1FD37E96}" presName="iconBgRect" presStyleLbl="bgShp" presStyleIdx="1" presStyleCnt="5"/>
      <dgm:spPr/>
    </dgm:pt>
    <dgm:pt modelId="{1CBE077C-D37D-431E-A197-20A2D152EE81}" type="pres">
      <dgm:prSet presAssocID="{047BB4F9-FC60-4069-AC8A-0DBB1FD37E96}"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Stopwatch"/>
        </a:ext>
      </dgm:extLst>
    </dgm:pt>
    <dgm:pt modelId="{4425D3E4-13F0-4036-B62D-DBFD52D20968}" type="pres">
      <dgm:prSet presAssocID="{047BB4F9-FC60-4069-AC8A-0DBB1FD37E96}" presName="spaceRect" presStyleCnt="0"/>
      <dgm:spPr/>
    </dgm:pt>
    <dgm:pt modelId="{BB14CCFD-A12F-4B13-A055-BC7C54BE0B0D}" type="pres">
      <dgm:prSet presAssocID="{047BB4F9-FC60-4069-AC8A-0DBB1FD37E96}" presName="textRect" presStyleLbl="revTx" presStyleIdx="1" presStyleCnt="5">
        <dgm:presLayoutVars>
          <dgm:chMax val="1"/>
          <dgm:chPref val="1"/>
        </dgm:presLayoutVars>
      </dgm:prSet>
      <dgm:spPr/>
    </dgm:pt>
    <dgm:pt modelId="{CFE10D05-A0D4-4D5A-818E-0C85CAD45FB2}" type="pres">
      <dgm:prSet presAssocID="{AADFE11F-3F07-4E70-986A-CB54E4A1F2DB}" presName="sibTrans" presStyleLbl="sibTrans2D1" presStyleIdx="0" presStyleCnt="0"/>
      <dgm:spPr/>
    </dgm:pt>
    <dgm:pt modelId="{96684222-5C4F-4FCC-AE9C-57019AA2888F}" type="pres">
      <dgm:prSet presAssocID="{87D3919D-8074-4F73-8C1E-BFDA9024F3BA}" presName="compNode" presStyleCnt="0"/>
      <dgm:spPr/>
    </dgm:pt>
    <dgm:pt modelId="{D94B7F3D-6811-45F4-B756-73D7241AFED2}" type="pres">
      <dgm:prSet presAssocID="{87D3919D-8074-4F73-8C1E-BFDA9024F3BA}" presName="iconBgRect" presStyleLbl="bgShp" presStyleIdx="2" presStyleCnt="5"/>
      <dgm:spPr/>
    </dgm:pt>
    <dgm:pt modelId="{FCC6FFEF-AE9C-438F-8B6C-8C47FBE68789}" type="pres">
      <dgm:prSet presAssocID="{87D3919D-8074-4F73-8C1E-BFDA9024F3BA}"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Monthly calendar"/>
        </a:ext>
      </dgm:extLst>
    </dgm:pt>
    <dgm:pt modelId="{CBE5FA42-0F51-43A1-B294-8F348CEC3498}" type="pres">
      <dgm:prSet presAssocID="{87D3919D-8074-4F73-8C1E-BFDA9024F3BA}" presName="spaceRect" presStyleCnt="0"/>
      <dgm:spPr/>
    </dgm:pt>
    <dgm:pt modelId="{2EB204FA-2912-447C-9FAF-9FD0320BE59B}" type="pres">
      <dgm:prSet presAssocID="{87D3919D-8074-4F73-8C1E-BFDA9024F3BA}" presName="textRect" presStyleLbl="revTx" presStyleIdx="2" presStyleCnt="5">
        <dgm:presLayoutVars>
          <dgm:chMax val="1"/>
          <dgm:chPref val="1"/>
        </dgm:presLayoutVars>
      </dgm:prSet>
      <dgm:spPr/>
    </dgm:pt>
    <dgm:pt modelId="{7030B4FD-5425-4FF3-9EDE-72F9B6F6DE07}" type="pres">
      <dgm:prSet presAssocID="{036F2EE1-2706-44AB-B894-D88CDC86832A}" presName="sibTrans" presStyleLbl="sibTrans2D1" presStyleIdx="0" presStyleCnt="0"/>
      <dgm:spPr/>
    </dgm:pt>
    <dgm:pt modelId="{D884464F-02F2-4A76-81FE-1711EDC16C60}" type="pres">
      <dgm:prSet presAssocID="{181E13A8-0792-4499-AF0B-B05F9306BD3A}" presName="compNode" presStyleCnt="0"/>
      <dgm:spPr/>
    </dgm:pt>
    <dgm:pt modelId="{BA007D5F-04D8-4245-8C76-FADB90E44117}" type="pres">
      <dgm:prSet presAssocID="{181E13A8-0792-4499-AF0B-B05F9306BD3A}" presName="iconBgRect" presStyleLbl="bgShp" presStyleIdx="3" presStyleCnt="5"/>
      <dgm:spPr/>
    </dgm:pt>
    <dgm:pt modelId="{EBBB44FA-893D-4A01-97DD-D6FCE2FAF465}" type="pres">
      <dgm:prSet presAssocID="{181E13A8-0792-4499-AF0B-B05F9306BD3A}" presName="iconRect" presStyleLbl="node1" presStyleIdx="3" presStyleCnt="5" custLinFactNeighborY="4962"/>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a:fillRect/>
          </a:stretch>
        </a:blipFill>
      </dgm:spPr>
      <dgm:extLst>
        <a:ext uri="{E40237B7-FDA0-4F09-8148-C483321AD2D9}">
          <dgm14:cNvPr xmlns:dgm14="http://schemas.microsoft.com/office/drawing/2010/diagram" id="0" name="" descr="Pencil"/>
        </a:ext>
      </dgm:extLst>
    </dgm:pt>
    <dgm:pt modelId="{89AE0AD4-2D11-4212-B16C-0EF7F6F86280}" type="pres">
      <dgm:prSet presAssocID="{181E13A8-0792-4499-AF0B-B05F9306BD3A}" presName="spaceRect" presStyleCnt="0"/>
      <dgm:spPr/>
    </dgm:pt>
    <dgm:pt modelId="{24497B40-0211-48FF-BC60-E06AA3F2BF87}" type="pres">
      <dgm:prSet presAssocID="{181E13A8-0792-4499-AF0B-B05F9306BD3A}" presName="textRect" presStyleLbl="revTx" presStyleIdx="3" presStyleCnt="5" custScaleX="122400" custLinFactNeighborX="6539" custLinFactNeighborY="91942">
        <dgm:presLayoutVars>
          <dgm:chMax val="1"/>
          <dgm:chPref val="1"/>
        </dgm:presLayoutVars>
      </dgm:prSet>
      <dgm:spPr/>
    </dgm:pt>
    <dgm:pt modelId="{56B35880-CF7B-45B5-9693-D6DF58C8DB06}" type="pres">
      <dgm:prSet presAssocID="{76840AA6-2E12-4521-B4D1-7199642B1935}" presName="sibTrans" presStyleLbl="sibTrans2D1" presStyleIdx="0" presStyleCnt="0"/>
      <dgm:spPr/>
    </dgm:pt>
    <dgm:pt modelId="{8C5C2111-2A73-4199-BF31-FB7E4BD1BC8D}" type="pres">
      <dgm:prSet presAssocID="{C659C32C-7B46-4B3A-99BD-F4D097B54DF0}" presName="compNode" presStyleCnt="0"/>
      <dgm:spPr/>
    </dgm:pt>
    <dgm:pt modelId="{421C749A-D9FA-4FB7-A7C5-0A6BEAE6E725}" type="pres">
      <dgm:prSet presAssocID="{C659C32C-7B46-4B3A-99BD-F4D097B54DF0}" presName="iconBgRect" presStyleLbl="bgShp" presStyleIdx="4" presStyleCnt="5"/>
      <dgm:spPr/>
    </dgm:pt>
    <dgm:pt modelId="{33205CB5-7900-4C54-9BB9-4B093B37ABF6}" type="pres">
      <dgm:prSet presAssocID="{C659C32C-7B46-4B3A-99BD-F4D097B54DF0}"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dgm:spPr>
      <dgm:extLst>
        <a:ext uri="{E40237B7-FDA0-4F09-8148-C483321AD2D9}">
          <dgm14:cNvPr xmlns:dgm14="http://schemas.microsoft.com/office/drawing/2010/diagram" id="0" name="" descr="Close"/>
        </a:ext>
      </dgm:extLst>
    </dgm:pt>
    <dgm:pt modelId="{F4749516-9220-4139-8775-F4EF9E4350E3}" type="pres">
      <dgm:prSet presAssocID="{C659C32C-7B46-4B3A-99BD-F4D097B54DF0}" presName="spaceRect" presStyleCnt="0"/>
      <dgm:spPr/>
    </dgm:pt>
    <dgm:pt modelId="{70E7F0A3-15F0-4EB0-9138-35B9CDA71AA4}" type="pres">
      <dgm:prSet presAssocID="{C659C32C-7B46-4B3A-99BD-F4D097B54DF0}" presName="textRect" presStyleLbl="revTx" presStyleIdx="4" presStyleCnt="5">
        <dgm:presLayoutVars>
          <dgm:chMax val="1"/>
          <dgm:chPref val="1"/>
        </dgm:presLayoutVars>
      </dgm:prSet>
      <dgm:spPr/>
    </dgm:pt>
  </dgm:ptLst>
  <dgm:cxnLst>
    <dgm:cxn modelId="{C8AC5D02-34CE-4952-A777-40D0BD72BAA0}" type="presOf" srcId="{BA50C9F1-9ECC-4C0A-BB32-CD4300A5BDDD}" destId="{3D888F2C-687E-4BD9-BED4-590D519B47FE}" srcOrd="0" destOrd="0" presId="urn:microsoft.com/office/officeart/2018/2/layout/IconCircleList"/>
    <dgm:cxn modelId="{E5E84613-4A6D-4BFB-9E86-4C7D78BCDEC9}" type="presOf" srcId="{76840AA6-2E12-4521-B4D1-7199642B1935}" destId="{56B35880-CF7B-45B5-9693-D6DF58C8DB06}" srcOrd="0" destOrd="0" presId="urn:microsoft.com/office/officeart/2018/2/layout/IconCircleList"/>
    <dgm:cxn modelId="{591D2C14-E77B-4274-B4F0-42BAC527C54A}" type="presOf" srcId="{047BB4F9-FC60-4069-AC8A-0DBB1FD37E96}" destId="{BB14CCFD-A12F-4B13-A055-BC7C54BE0B0D}" srcOrd="0" destOrd="0" presId="urn:microsoft.com/office/officeart/2018/2/layout/IconCircleList"/>
    <dgm:cxn modelId="{4220241B-016D-4F98-B2F6-2C0249BC4A0B}" type="presOf" srcId="{F4723B92-9855-4AAA-9E8F-B7EACBD075FF}" destId="{C4FD439D-520E-4522-AEAA-8C434A0F2BE3}" srcOrd="0" destOrd="0" presId="urn:microsoft.com/office/officeart/2018/2/layout/IconCircleList"/>
    <dgm:cxn modelId="{2DF52F39-D41A-482E-BBCF-104AC6565A38}" srcId="{BA50C9F1-9ECC-4C0A-BB32-CD4300A5BDDD}" destId="{3CB9E4F2-CD6B-4C47-B953-2AAC0E057C80}" srcOrd="0" destOrd="0" parTransId="{E241BB8C-ED03-4F2D-B999-D70425B6CA34}" sibTransId="{F4723B92-9855-4AAA-9E8F-B7EACBD075FF}"/>
    <dgm:cxn modelId="{B1FA674B-91F0-4F4E-936B-FD4EB90B4AF9}" type="presOf" srcId="{036F2EE1-2706-44AB-B894-D88CDC86832A}" destId="{7030B4FD-5425-4FF3-9EDE-72F9B6F6DE07}" srcOrd="0" destOrd="0" presId="urn:microsoft.com/office/officeart/2018/2/layout/IconCircleList"/>
    <dgm:cxn modelId="{76B7B476-756B-4B49-9CE5-6914668C19E8}" srcId="{BA50C9F1-9ECC-4C0A-BB32-CD4300A5BDDD}" destId="{C659C32C-7B46-4B3A-99BD-F4D097B54DF0}" srcOrd="4" destOrd="0" parTransId="{CC42EC36-7790-43D2-B618-4AD39734D69A}" sibTransId="{7A496DFC-C044-4E3C-8CCC-91BDFCD1A849}"/>
    <dgm:cxn modelId="{50F57057-94AB-436F-8862-76360106CC55}" srcId="{BA50C9F1-9ECC-4C0A-BB32-CD4300A5BDDD}" destId="{047BB4F9-FC60-4069-AC8A-0DBB1FD37E96}" srcOrd="1" destOrd="0" parTransId="{85CCBAB0-B9C1-4FBE-B856-49BEBCB8DFBB}" sibTransId="{AADFE11F-3F07-4E70-986A-CB54E4A1F2DB}"/>
    <dgm:cxn modelId="{2B31C859-198C-4528-995E-E55CEA100CCF}" srcId="{BA50C9F1-9ECC-4C0A-BB32-CD4300A5BDDD}" destId="{181E13A8-0792-4499-AF0B-B05F9306BD3A}" srcOrd="3" destOrd="0" parTransId="{F3F2B153-C61F-4E03-94D7-F0DD6F2038D8}" sibTransId="{76840AA6-2E12-4521-B4D1-7199642B1935}"/>
    <dgm:cxn modelId="{E459CA83-830F-4680-94E3-F7A9046B58D6}" type="presOf" srcId="{3CB9E4F2-CD6B-4C47-B953-2AAC0E057C80}" destId="{BA602825-4FE4-47F5-9C8F-EBC1F94986B8}" srcOrd="0" destOrd="0" presId="urn:microsoft.com/office/officeart/2018/2/layout/IconCircleList"/>
    <dgm:cxn modelId="{3EB74586-BF9B-44FC-94F6-C505AEB22C1F}" type="presOf" srcId="{AADFE11F-3F07-4E70-986A-CB54E4A1F2DB}" destId="{CFE10D05-A0D4-4D5A-818E-0C85CAD45FB2}" srcOrd="0" destOrd="0" presId="urn:microsoft.com/office/officeart/2018/2/layout/IconCircleList"/>
    <dgm:cxn modelId="{46E7DA86-A211-41B1-A9DD-5B4F88E6654D}" srcId="{BA50C9F1-9ECC-4C0A-BB32-CD4300A5BDDD}" destId="{87D3919D-8074-4F73-8C1E-BFDA9024F3BA}" srcOrd="2" destOrd="0" parTransId="{6BE1F765-E7DF-4FEF-9191-DCA4A46CEEA2}" sibTransId="{036F2EE1-2706-44AB-B894-D88CDC86832A}"/>
    <dgm:cxn modelId="{3462C588-A453-4369-904F-815FC41EC0C3}" type="presOf" srcId="{C659C32C-7B46-4B3A-99BD-F4D097B54DF0}" destId="{70E7F0A3-15F0-4EB0-9138-35B9CDA71AA4}" srcOrd="0" destOrd="0" presId="urn:microsoft.com/office/officeart/2018/2/layout/IconCircleList"/>
    <dgm:cxn modelId="{1C3A089E-77CF-4380-A1C6-9DCCC94771A2}" type="presOf" srcId="{181E13A8-0792-4499-AF0B-B05F9306BD3A}" destId="{24497B40-0211-48FF-BC60-E06AA3F2BF87}" srcOrd="0" destOrd="0" presId="urn:microsoft.com/office/officeart/2018/2/layout/IconCircleList"/>
    <dgm:cxn modelId="{A1504EDA-15C7-4F22-9234-7D48E7116FA0}" type="presOf" srcId="{87D3919D-8074-4F73-8C1E-BFDA9024F3BA}" destId="{2EB204FA-2912-447C-9FAF-9FD0320BE59B}" srcOrd="0" destOrd="0" presId="urn:microsoft.com/office/officeart/2018/2/layout/IconCircleList"/>
    <dgm:cxn modelId="{4FB4A0CE-7D5E-460C-97FA-0A4FA83F1E00}" type="presParOf" srcId="{3D888F2C-687E-4BD9-BED4-590D519B47FE}" destId="{98F7CA50-99E2-474F-B9FB-D4C69F73807B}" srcOrd="0" destOrd="0" presId="urn:microsoft.com/office/officeart/2018/2/layout/IconCircleList"/>
    <dgm:cxn modelId="{15D25EBC-868B-42B8-A8CA-A50B4F64CD6A}" type="presParOf" srcId="{98F7CA50-99E2-474F-B9FB-D4C69F73807B}" destId="{CD732D36-FFCF-48C1-B72C-A1A880E81EE4}" srcOrd="0" destOrd="0" presId="urn:microsoft.com/office/officeart/2018/2/layout/IconCircleList"/>
    <dgm:cxn modelId="{298CA578-91EB-4B20-A89D-47A298BC51EB}" type="presParOf" srcId="{CD732D36-FFCF-48C1-B72C-A1A880E81EE4}" destId="{0FC38C05-9E90-4106-BFDA-9BF1619B9BE9}" srcOrd="0" destOrd="0" presId="urn:microsoft.com/office/officeart/2018/2/layout/IconCircleList"/>
    <dgm:cxn modelId="{93DBDF32-138A-456B-B739-A2BF026ACA5B}" type="presParOf" srcId="{CD732D36-FFCF-48C1-B72C-A1A880E81EE4}" destId="{D54CA7B9-7CA2-4D93-89B3-FFC70CD5A1B5}" srcOrd="1" destOrd="0" presId="urn:microsoft.com/office/officeart/2018/2/layout/IconCircleList"/>
    <dgm:cxn modelId="{9194096E-FDC9-4D47-AE83-D5ADA67EE3FA}" type="presParOf" srcId="{CD732D36-FFCF-48C1-B72C-A1A880E81EE4}" destId="{BEAFE3DC-D39A-49DB-8A2A-CE7A93FAAF6E}" srcOrd="2" destOrd="0" presId="urn:microsoft.com/office/officeart/2018/2/layout/IconCircleList"/>
    <dgm:cxn modelId="{915943A9-C52C-4C69-896B-5D61BDDDEDCF}" type="presParOf" srcId="{CD732D36-FFCF-48C1-B72C-A1A880E81EE4}" destId="{BA602825-4FE4-47F5-9C8F-EBC1F94986B8}" srcOrd="3" destOrd="0" presId="urn:microsoft.com/office/officeart/2018/2/layout/IconCircleList"/>
    <dgm:cxn modelId="{075B6382-FF92-4325-93C6-51E1745A1FC6}" type="presParOf" srcId="{98F7CA50-99E2-474F-B9FB-D4C69F73807B}" destId="{C4FD439D-520E-4522-AEAA-8C434A0F2BE3}" srcOrd="1" destOrd="0" presId="urn:microsoft.com/office/officeart/2018/2/layout/IconCircleList"/>
    <dgm:cxn modelId="{B88B6F78-F132-42C7-B0D8-0ACA8F93AD41}" type="presParOf" srcId="{98F7CA50-99E2-474F-B9FB-D4C69F73807B}" destId="{1DB2BFB2-E0E1-4BB3-8943-065CA4872BC9}" srcOrd="2" destOrd="0" presId="urn:microsoft.com/office/officeart/2018/2/layout/IconCircleList"/>
    <dgm:cxn modelId="{58548F9E-A049-43A5-8B2C-BAB980439A03}" type="presParOf" srcId="{1DB2BFB2-E0E1-4BB3-8943-065CA4872BC9}" destId="{5131514C-B1C7-4074-A301-5E071B3039B2}" srcOrd="0" destOrd="0" presId="urn:microsoft.com/office/officeart/2018/2/layout/IconCircleList"/>
    <dgm:cxn modelId="{3E2BDC48-A5F0-4AE5-884E-8AC7EB109932}" type="presParOf" srcId="{1DB2BFB2-E0E1-4BB3-8943-065CA4872BC9}" destId="{1CBE077C-D37D-431E-A197-20A2D152EE81}" srcOrd="1" destOrd="0" presId="urn:microsoft.com/office/officeart/2018/2/layout/IconCircleList"/>
    <dgm:cxn modelId="{FD51FCA3-402C-4CF9-B4B1-02A4FE1B4AE6}" type="presParOf" srcId="{1DB2BFB2-E0E1-4BB3-8943-065CA4872BC9}" destId="{4425D3E4-13F0-4036-B62D-DBFD52D20968}" srcOrd="2" destOrd="0" presId="urn:microsoft.com/office/officeart/2018/2/layout/IconCircleList"/>
    <dgm:cxn modelId="{44D48B14-C6FA-4E2F-A913-392EB3499C26}" type="presParOf" srcId="{1DB2BFB2-E0E1-4BB3-8943-065CA4872BC9}" destId="{BB14CCFD-A12F-4B13-A055-BC7C54BE0B0D}" srcOrd="3" destOrd="0" presId="urn:microsoft.com/office/officeart/2018/2/layout/IconCircleList"/>
    <dgm:cxn modelId="{7932BA18-62C8-4BAD-B491-B852340D2E30}" type="presParOf" srcId="{98F7CA50-99E2-474F-B9FB-D4C69F73807B}" destId="{CFE10D05-A0D4-4D5A-818E-0C85CAD45FB2}" srcOrd="3" destOrd="0" presId="urn:microsoft.com/office/officeart/2018/2/layout/IconCircleList"/>
    <dgm:cxn modelId="{E3F91511-C880-4CDD-979C-5C1C5E537EBA}" type="presParOf" srcId="{98F7CA50-99E2-474F-B9FB-D4C69F73807B}" destId="{96684222-5C4F-4FCC-AE9C-57019AA2888F}" srcOrd="4" destOrd="0" presId="urn:microsoft.com/office/officeart/2018/2/layout/IconCircleList"/>
    <dgm:cxn modelId="{1FCF0419-4037-4595-84B2-51F54176FF8A}" type="presParOf" srcId="{96684222-5C4F-4FCC-AE9C-57019AA2888F}" destId="{D94B7F3D-6811-45F4-B756-73D7241AFED2}" srcOrd="0" destOrd="0" presId="urn:microsoft.com/office/officeart/2018/2/layout/IconCircleList"/>
    <dgm:cxn modelId="{AA41DB8F-0178-4450-856B-2B005C168B59}" type="presParOf" srcId="{96684222-5C4F-4FCC-AE9C-57019AA2888F}" destId="{FCC6FFEF-AE9C-438F-8B6C-8C47FBE68789}" srcOrd="1" destOrd="0" presId="urn:microsoft.com/office/officeart/2018/2/layout/IconCircleList"/>
    <dgm:cxn modelId="{A119C904-7FFC-4C9E-8150-8E9EF4568534}" type="presParOf" srcId="{96684222-5C4F-4FCC-AE9C-57019AA2888F}" destId="{CBE5FA42-0F51-43A1-B294-8F348CEC3498}" srcOrd="2" destOrd="0" presId="urn:microsoft.com/office/officeart/2018/2/layout/IconCircleList"/>
    <dgm:cxn modelId="{6FBC6F64-04E5-4FC5-8806-73BCA79C12FB}" type="presParOf" srcId="{96684222-5C4F-4FCC-AE9C-57019AA2888F}" destId="{2EB204FA-2912-447C-9FAF-9FD0320BE59B}" srcOrd="3" destOrd="0" presId="urn:microsoft.com/office/officeart/2018/2/layout/IconCircleList"/>
    <dgm:cxn modelId="{6C8FF882-767A-4B47-9A34-9080A0FA3928}" type="presParOf" srcId="{98F7CA50-99E2-474F-B9FB-D4C69F73807B}" destId="{7030B4FD-5425-4FF3-9EDE-72F9B6F6DE07}" srcOrd="5" destOrd="0" presId="urn:microsoft.com/office/officeart/2018/2/layout/IconCircleList"/>
    <dgm:cxn modelId="{FD4D264A-1B8D-4159-9BD6-6FA06C1FC076}" type="presParOf" srcId="{98F7CA50-99E2-474F-B9FB-D4C69F73807B}" destId="{D884464F-02F2-4A76-81FE-1711EDC16C60}" srcOrd="6" destOrd="0" presId="urn:microsoft.com/office/officeart/2018/2/layout/IconCircleList"/>
    <dgm:cxn modelId="{BFD19E45-0D47-47AC-93D8-5FFAF8CECFAE}" type="presParOf" srcId="{D884464F-02F2-4A76-81FE-1711EDC16C60}" destId="{BA007D5F-04D8-4245-8C76-FADB90E44117}" srcOrd="0" destOrd="0" presId="urn:microsoft.com/office/officeart/2018/2/layout/IconCircleList"/>
    <dgm:cxn modelId="{55C070B0-333F-4370-A578-71E6EB721F92}" type="presParOf" srcId="{D884464F-02F2-4A76-81FE-1711EDC16C60}" destId="{EBBB44FA-893D-4A01-97DD-D6FCE2FAF465}" srcOrd="1" destOrd="0" presId="urn:microsoft.com/office/officeart/2018/2/layout/IconCircleList"/>
    <dgm:cxn modelId="{30037729-02C7-4756-82BF-9CA394822945}" type="presParOf" srcId="{D884464F-02F2-4A76-81FE-1711EDC16C60}" destId="{89AE0AD4-2D11-4212-B16C-0EF7F6F86280}" srcOrd="2" destOrd="0" presId="urn:microsoft.com/office/officeart/2018/2/layout/IconCircleList"/>
    <dgm:cxn modelId="{FBFEB33A-2890-4F23-88DD-38329C110BC2}" type="presParOf" srcId="{D884464F-02F2-4A76-81FE-1711EDC16C60}" destId="{24497B40-0211-48FF-BC60-E06AA3F2BF87}" srcOrd="3" destOrd="0" presId="urn:microsoft.com/office/officeart/2018/2/layout/IconCircleList"/>
    <dgm:cxn modelId="{FD11C5A7-C7D6-416F-95C1-FA78B4996E58}" type="presParOf" srcId="{98F7CA50-99E2-474F-B9FB-D4C69F73807B}" destId="{56B35880-CF7B-45B5-9693-D6DF58C8DB06}" srcOrd="7" destOrd="0" presId="urn:microsoft.com/office/officeart/2018/2/layout/IconCircleList"/>
    <dgm:cxn modelId="{45CF2F87-6684-4D12-B848-3BA834423151}" type="presParOf" srcId="{98F7CA50-99E2-474F-B9FB-D4C69F73807B}" destId="{8C5C2111-2A73-4199-BF31-FB7E4BD1BC8D}" srcOrd="8" destOrd="0" presId="urn:microsoft.com/office/officeart/2018/2/layout/IconCircleList"/>
    <dgm:cxn modelId="{4F167477-5EC9-4F8C-BF9D-088A400D02D2}" type="presParOf" srcId="{8C5C2111-2A73-4199-BF31-FB7E4BD1BC8D}" destId="{421C749A-D9FA-4FB7-A7C5-0A6BEAE6E725}" srcOrd="0" destOrd="0" presId="urn:microsoft.com/office/officeart/2018/2/layout/IconCircleList"/>
    <dgm:cxn modelId="{24382F6F-B998-4A72-A286-B3D22E7BB194}" type="presParOf" srcId="{8C5C2111-2A73-4199-BF31-FB7E4BD1BC8D}" destId="{33205CB5-7900-4C54-9BB9-4B093B37ABF6}" srcOrd="1" destOrd="0" presId="urn:microsoft.com/office/officeart/2018/2/layout/IconCircleList"/>
    <dgm:cxn modelId="{A95FD79B-DCEE-4F00-9A1F-2BA369CFAB65}" type="presParOf" srcId="{8C5C2111-2A73-4199-BF31-FB7E4BD1BC8D}" destId="{F4749516-9220-4139-8775-F4EF9E4350E3}" srcOrd="2" destOrd="0" presId="urn:microsoft.com/office/officeart/2018/2/layout/IconCircleList"/>
    <dgm:cxn modelId="{C879113A-2911-4429-8858-321507BDB1F6}" type="presParOf" srcId="{8C5C2111-2A73-4199-BF31-FB7E4BD1BC8D}" destId="{70E7F0A3-15F0-4EB0-9138-35B9CDA71AA4}" srcOrd="3" destOrd="0" presId="urn:microsoft.com/office/officeart/2018/2/layout/IconCircle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14F2978-37BE-448B-95F3-0E4263F960FB}" type="doc">
      <dgm:prSet loTypeId="urn:microsoft.com/office/officeart/2005/8/layout/chevron1" loCatId="process" qsTypeId="urn:microsoft.com/office/officeart/2005/8/quickstyle/simple1" qsCatId="simple" csTypeId="urn:microsoft.com/office/officeart/2005/8/colors/colorful1" csCatId="colorful" phldr="1"/>
      <dgm:spPr/>
    </dgm:pt>
    <dgm:pt modelId="{A6D36070-C411-4F1C-B155-C9947C19981C}">
      <dgm:prSet phldrT="[Text]" custT="1"/>
      <dgm:spPr/>
      <dgm:t>
        <a:bodyPr/>
        <a:lstStyle/>
        <a:p>
          <a:r>
            <a:rPr lang="en-US" sz="1400" dirty="0"/>
            <a:t>CLM Accesses Excel FTP</a:t>
          </a:r>
        </a:p>
      </dgm:t>
    </dgm:pt>
    <dgm:pt modelId="{214433EB-F787-4EF4-B6B0-68E2A85FF5E5}" type="parTrans" cxnId="{2D446F47-498A-4DFE-B685-46E61338E3BA}">
      <dgm:prSet/>
      <dgm:spPr/>
      <dgm:t>
        <a:bodyPr/>
        <a:lstStyle/>
        <a:p>
          <a:endParaRPr lang="en-US" sz="1400"/>
        </a:p>
      </dgm:t>
    </dgm:pt>
    <dgm:pt modelId="{A83772B6-1383-4077-A9FD-C09FDDA0D933}" type="sibTrans" cxnId="{2D446F47-498A-4DFE-B685-46E61338E3BA}">
      <dgm:prSet/>
      <dgm:spPr/>
      <dgm:t>
        <a:bodyPr/>
        <a:lstStyle/>
        <a:p>
          <a:endParaRPr lang="en-US" sz="1400"/>
        </a:p>
      </dgm:t>
    </dgm:pt>
    <dgm:pt modelId="{B63BA8DD-DE75-4B27-B6EA-851C74ED5992}">
      <dgm:prSet phldrT="[Text]" custT="1"/>
      <dgm:spPr/>
      <dgm:t>
        <a:bodyPr/>
        <a:lstStyle/>
        <a:p>
          <a:r>
            <a:rPr lang="en-US" sz="1600" dirty="0"/>
            <a:t>CLM Completes ICR</a:t>
          </a:r>
          <a:r>
            <a:rPr lang="en-US" sz="2000" dirty="0"/>
            <a:t> </a:t>
          </a:r>
          <a:r>
            <a:rPr lang="en-US" sz="1200" dirty="0"/>
            <a:t>(including LMR as needed)*</a:t>
          </a:r>
          <a:endParaRPr lang="en-US" sz="2000" dirty="0"/>
        </a:p>
      </dgm:t>
    </dgm:pt>
    <dgm:pt modelId="{4458254A-B2CD-4BD7-A9CD-6968123DB746}" type="parTrans" cxnId="{11F985E7-852F-4FCA-B6A4-F61792D907A9}">
      <dgm:prSet/>
      <dgm:spPr/>
      <dgm:t>
        <a:bodyPr/>
        <a:lstStyle/>
        <a:p>
          <a:endParaRPr lang="en-US" sz="1400"/>
        </a:p>
      </dgm:t>
    </dgm:pt>
    <dgm:pt modelId="{6F4DA1EE-70D0-4F4E-8F53-BF72BFA17E92}" type="sibTrans" cxnId="{11F985E7-852F-4FCA-B6A4-F61792D907A9}">
      <dgm:prSet/>
      <dgm:spPr/>
      <dgm:t>
        <a:bodyPr/>
        <a:lstStyle/>
        <a:p>
          <a:endParaRPr lang="en-US" sz="1400"/>
        </a:p>
      </dgm:t>
    </dgm:pt>
    <dgm:pt modelId="{42FA2926-3412-4DEF-BED8-43BF23D44D2E}">
      <dgm:prSet phldrT="[Text]" custT="1"/>
      <dgm:spPr/>
      <dgm:t>
        <a:bodyPr/>
        <a:lstStyle/>
        <a:p>
          <a:r>
            <a:rPr lang="en-US" sz="1400" dirty="0"/>
            <a:t>CLM Finalizes ICR</a:t>
          </a:r>
        </a:p>
      </dgm:t>
    </dgm:pt>
    <dgm:pt modelId="{A6481184-8A25-4786-A54C-10C6DFF1D849}" type="parTrans" cxnId="{5DFD3D08-86AB-4000-A6CF-0DAC21E86C29}">
      <dgm:prSet/>
      <dgm:spPr/>
      <dgm:t>
        <a:bodyPr/>
        <a:lstStyle/>
        <a:p>
          <a:endParaRPr lang="en-US" sz="1400"/>
        </a:p>
      </dgm:t>
    </dgm:pt>
    <dgm:pt modelId="{F53332E4-DC6B-4E72-9C1B-0E58F1F0C092}" type="sibTrans" cxnId="{5DFD3D08-86AB-4000-A6CF-0DAC21E86C29}">
      <dgm:prSet/>
      <dgm:spPr/>
      <dgm:t>
        <a:bodyPr/>
        <a:lstStyle/>
        <a:p>
          <a:endParaRPr lang="en-US" sz="1400"/>
        </a:p>
      </dgm:t>
    </dgm:pt>
    <dgm:pt modelId="{D2E8D2C4-851C-4178-BC97-879E20176575}">
      <dgm:prSet phldrT="[Text]" custT="1"/>
      <dgm:spPr/>
      <dgm:t>
        <a:bodyPr/>
        <a:lstStyle/>
        <a:p>
          <a:r>
            <a:rPr lang="en-US" sz="1400" dirty="0"/>
            <a:t>CLM Notifies R&amp;R Manager</a:t>
          </a:r>
        </a:p>
      </dgm:t>
    </dgm:pt>
    <dgm:pt modelId="{865350B8-7C9F-444B-BB05-7BA978438BD5}" type="parTrans" cxnId="{62DB3E3A-AE5B-426A-B2DC-1406174DB794}">
      <dgm:prSet/>
      <dgm:spPr/>
      <dgm:t>
        <a:bodyPr/>
        <a:lstStyle/>
        <a:p>
          <a:endParaRPr lang="en-US" sz="1400"/>
        </a:p>
      </dgm:t>
    </dgm:pt>
    <dgm:pt modelId="{BB6C645B-716D-4988-A13F-C8C73681D201}" type="sibTrans" cxnId="{62DB3E3A-AE5B-426A-B2DC-1406174DB794}">
      <dgm:prSet/>
      <dgm:spPr/>
      <dgm:t>
        <a:bodyPr/>
        <a:lstStyle/>
        <a:p>
          <a:endParaRPr lang="en-US" sz="1400"/>
        </a:p>
      </dgm:t>
    </dgm:pt>
    <dgm:pt modelId="{73AB4C87-174B-4007-B8A0-389A2B588933}" type="pres">
      <dgm:prSet presAssocID="{D14F2978-37BE-448B-95F3-0E4263F960FB}" presName="Name0" presStyleCnt="0">
        <dgm:presLayoutVars>
          <dgm:dir/>
          <dgm:animLvl val="lvl"/>
          <dgm:resizeHandles val="exact"/>
        </dgm:presLayoutVars>
      </dgm:prSet>
      <dgm:spPr/>
    </dgm:pt>
    <dgm:pt modelId="{5E97F09A-E299-48E1-9F3A-597C8A865B85}" type="pres">
      <dgm:prSet presAssocID="{A6D36070-C411-4F1C-B155-C9947C19981C}" presName="parTxOnly" presStyleLbl="node1" presStyleIdx="0" presStyleCnt="4">
        <dgm:presLayoutVars>
          <dgm:chMax val="0"/>
          <dgm:chPref val="0"/>
          <dgm:bulletEnabled val="1"/>
        </dgm:presLayoutVars>
      </dgm:prSet>
      <dgm:spPr/>
    </dgm:pt>
    <dgm:pt modelId="{88FF5AF4-CBF1-4DF0-B42B-99B2E4166790}" type="pres">
      <dgm:prSet presAssocID="{A83772B6-1383-4077-A9FD-C09FDDA0D933}" presName="parTxOnlySpace" presStyleCnt="0"/>
      <dgm:spPr/>
    </dgm:pt>
    <dgm:pt modelId="{18D0D397-DA7D-4881-B53C-5B60506DD49B}" type="pres">
      <dgm:prSet presAssocID="{B63BA8DD-DE75-4B27-B6EA-851C74ED5992}" presName="parTxOnly" presStyleLbl="node1" presStyleIdx="1" presStyleCnt="4">
        <dgm:presLayoutVars>
          <dgm:chMax val="0"/>
          <dgm:chPref val="0"/>
          <dgm:bulletEnabled val="1"/>
        </dgm:presLayoutVars>
      </dgm:prSet>
      <dgm:spPr/>
    </dgm:pt>
    <dgm:pt modelId="{6155A1FA-E914-45DD-8E97-4B58FA2D862B}" type="pres">
      <dgm:prSet presAssocID="{6F4DA1EE-70D0-4F4E-8F53-BF72BFA17E92}" presName="parTxOnlySpace" presStyleCnt="0"/>
      <dgm:spPr/>
    </dgm:pt>
    <dgm:pt modelId="{F1436F34-9509-4A77-8FA5-67DD18C8319B}" type="pres">
      <dgm:prSet presAssocID="{42FA2926-3412-4DEF-BED8-43BF23D44D2E}" presName="parTxOnly" presStyleLbl="node1" presStyleIdx="2" presStyleCnt="4">
        <dgm:presLayoutVars>
          <dgm:chMax val="0"/>
          <dgm:chPref val="0"/>
          <dgm:bulletEnabled val="1"/>
        </dgm:presLayoutVars>
      </dgm:prSet>
      <dgm:spPr/>
    </dgm:pt>
    <dgm:pt modelId="{2BE52D6A-ABC7-48ED-B571-74956DEFBA94}" type="pres">
      <dgm:prSet presAssocID="{F53332E4-DC6B-4E72-9C1B-0E58F1F0C092}" presName="parTxOnlySpace" presStyleCnt="0"/>
      <dgm:spPr/>
    </dgm:pt>
    <dgm:pt modelId="{5D2DC34E-3CDF-4173-A5FB-26E010009DB6}" type="pres">
      <dgm:prSet presAssocID="{D2E8D2C4-851C-4178-BC97-879E20176575}" presName="parTxOnly" presStyleLbl="node1" presStyleIdx="3" presStyleCnt="4">
        <dgm:presLayoutVars>
          <dgm:chMax val="0"/>
          <dgm:chPref val="0"/>
          <dgm:bulletEnabled val="1"/>
        </dgm:presLayoutVars>
      </dgm:prSet>
      <dgm:spPr/>
    </dgm:pt>
  </dgm:ptLst>
  <dgm:cxnLst>
    <dgm:cxn modelId="{5DFD3D08-86AB-4000-A6CF-0DAC21E86C29}" srcId="{D14F2978-37BE-448B-95F3-0E4263F960FB}" destId="{42FA2926-3412-4DEF-BED8-43BF23D44D2E}" srcOrd="2" destOrd="0" parTransId="{A6481184-8A25-4786-A54C-10C6DFF1D849}" sibTransId="{F53332E4-DC6B-4E72-9C1B-0E58F1F0C092}"/>
    <dgm:cxn modelId="{62DB3E3A-AE5B-426A-B2DC-1406174DB794}" srcId="{D14F2978-37BE-448B-95F3-0E4263F960FB}" destId="{D2E8D2C4-851C-4178-BC97-879E20176575}" srcOrd="3" destOrd="0" parTransId="{865350B8-7C9F-444B-BB05-7BA978438BD5}" sibTransId="{BB6C645B-716D-4988-A13F-C8C73681D201}"/>
    <dgm:cxn modelId="{76FB7B3C-F69F-4451-A358-B1EBC3E7F172}" type="presOf" srcId="{D2E8D2C4-851C-4178-BC97-879E20176575}" destId="{5D2DC34E-3CDF-4173-A5FB-26E010009DB6}" srcOrd="0" destOrd="0" presId="urn:microsoft.com/office/officeart/2005/8/layout/chevron1"/>
    <dgm:cxn modelId="{2D446F47-498A-4DFE-B685-46E61338E3BA}" srcId="{D14F2978-37BE-448B-95F3-0E4263F960FB}" destId="{A6D36070-C411-4F1C-B155-C9947C19981C}" srcOrd="0" destOrd="0" parTransId="{214433EB-F787-4EF4-B6B0-68E2A85FF5E5}" sibTransId="{A83772B6-1383-4077-A9FD-C09FDDA0D933}"/>
    <dgm:cxn modelId="{3C549B7A-65C3-4835-9541-FB11481AA47A}" type="presOf" srcId="{B63BA8DD-DE75-4B27-B6EA-851C74ED5992}" destId="{18D0D397-DA7D-4881-B53C-5B60506DD49B}" srcOrd="0" destOrd="0" presId="urn:microsoft.com/office/officeart/2005/8/layout/chevron1"/>
    <dgm:cxn modelId="{80B2C6B8-355A-4471-A915-C84922A65B27}" type="presOf" srcId="{42FA2926-3412-4DEF-BED8-43BF23D44D2E}" destId="{F1436F34-9509-4A77-8FA5-67DD18C8319B}" srcOrd="0" destOrd="0" presId="urn:microsoft.com/office/officeart/2005/8/layout/chevron1"/>
    <dgm:cxn modelId="{11F985E7-852F-4FCA-B6A4-F61792D907A9}" srcId="{D14F2978-37BE-448B-95F3-0E4263F960FB}" destId="{B63BA8DD-DE75-4B27-B6EA-851C74ED5992}" srcOrd="1" destOrd="0" parTransId="{4458254A-B2CD-4BD7-A9CD-6968123DB746}" sibTransId="{6F4DA1EE-70D0-4F4E-8F53-BF72BFA17E92}"/>
    <dgm:cxn modelId="{4508A4EC-484F-49EE-8868-514AC028D08E}" type="presOf" srcId="{D14F2978-37BE-448B-95F3-0E4263F960FB}" destId="{73AB4C87-174B-4007-B8A0-389A2B588933}" srcOrd="0" destOrd="0" presId="urn:microsoft.com/office/officeart/2005/8/layout/chevron1"/>
    <dgm:cxn modelId="{0A18B9ED-D099-4626-8471-672902D41BF9}" type="presOf" srcId="{A6D36070-C411-4F1C-B155-C9947C19981C}" destId="{5E97F09A-E299-48E1-9F3A-597C8A865B85}" srcOrd="0" destOrd="0" presId="urn:microsoft.com/office/officeart/2005/8/layout/chevron1"/>
    <dgm:cxn modelId="{FD9CDE06-3D63-4B70-844C-7BA4A24E1B5E}" type="presParOf" srcId="{73AB4C87-174B-4007-B8A0-389A2B588933}" destId="{5E97F09A-E299-48E1-9F3A-597C8A865B85}" srcOrd="0" destOrd="0" presId="urn:microsoft.com/office/officeart/2005/8/layout/chevron1"/>
    <dgm:cxn modelId="{B2D7386A-99F6-4F42-A47D-407AB3776FB1}" type="presParOf" srcId="{73AB4C87-174B-4007-B8A0-389A2B588933}" destId="{88FF5AF4-CBF1-4DF0-B42B-99B2E4166790}" srcOrd="1" destOrd="0" presId="urn:microsoft.com/office/officeart/2005/8/layout/chevron1"/>
    <dgm:cxn modelId="{CD3289BA-8C29-4555-BE4C-085236374C93}" type="presParOf" srcId="{73AB4C87-174B-4007-B8A0-389A2B588933}" destId="{18D0D397-DA7D-4881-B53C-5B60506DD49B}" srcOrd="2" destOrd="0" presId="urn:microsoft.com/office/officeart/2005/8/layout/chevron1"/>
    <dgm:cxn modelId="{A007F58B-B8D2-49B7-992E-316D09CE094A}" type="presParOf" srcId="{73AB4C87-174B-4007-B8A0-389A2B588933}" destId="{6155A1FA-E914-45DD-8E97-4B58FA2D862B}" srcOrd="3" destOrd="0" presId="urn:microsoft.com/office/officeart/2005/8/layout/chevron1"/>
    <dgm:cxn modelId="{7AA0D547-92BA-4098-8CE1-B50DC78C9733}" type="presParOf" srcId="{73AB4C87-174B-4007-B8A0-389A2B588933}" destId="{F1436F34-9509-4A77-8FA5-67DD18C8319B}" srcOrd="4" destOrd="0" presId="urn:microsoft.com/office/officeart/2005/8/layout/chevron1"/>
    <dgm:cxn modelId="{506B5D0C-2E58-4D34-A14B-A4DE7CFBFC98}" type="presParOf" srcId="{73AB4C87-174B-4007-B8A0-389A2B588933}" destId="{2BE52D6A-ABC7-48ED-B571-74956DEFBA94}" srcOrd="5" destOrd="0" presId="urn:microsoft.com/office/officeart/2005/8/layout/chevron1"/>
    <dgm:cxn modelId="{7838834F-D88A-4D3B-9178-14873D9EF8F0}" type="presParOf" srcId="{73AB4C87-174B-4007-B8A0-389A2B588933}" destId="{5D2DC34E-3CDF-4173-A5FB-26E010009DB6}" srcOrd="6"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14F2978-37BE-448B-95F3-0E4263F960FB}" type="doc">
      <dgm:prSet loTypeId="urn:microsoft.com/office/officeart/2005/8/layout/chevron1" loCatId="process" qsTypeId="urn:microsoft.com/office/officeart/2005/8/quickstyle/simple1" qsCatId="simple" csTypeId="urn:microsoft.com/office/officeart/2005/8/colors/colorful1" csCatId="colorful" phldr="1"/>
      <dgm:spPr/>
    </dgm:pt>
    <dgm:pt modelId="{A6D36070-C411-4F1C-B155-C9947C19981C}">
      <dgm:prSet phldrT="[Text]" custT="1"/>
      <dgm:spPr/>
      <dgm:t>
        <a:bodyPr/>
        <a:lstStyle/>
        <a:p>
          <a:r>
            <a:rPr lang="en-US" sz="1400" dirty="0"/>
            <a:t>Excel Uploads Adapted Files</a:t>
          </a:r>
        </a:p>
      </dgm:t>
    </dgm:pt>
    <dgm:pt modelId="{214433EB-F787-4EF4-B6B0-68E2A85FF5E5}" type="parTrans" cxnId="{2D446F47-498A-4DFE-B685-46E61338E3BA}">
      <dgm:prSet/>
      <dgm:spPr/>
      <dgm:t>
        <a:bodyPr/>
        <a:lstStyle/>
        <a:p>
          <a:endParaRPr lang="en-US" sz="1400"/>
        </a:p>
      </dgm:t>
    </dgm:pt>
    <dgm:pt modelId="{A83772B6-1383-4077-A9FD-C09FDDA0D933}" type="sibTrans" cxnId="{2D446F47-498A-4DFE-B685-46E61338E3BA}">
      <dgm:prSet/>
      <dgm:spPr/>
      <dgm:t>
        <a:bodyPr/>
        <a:lstStyle/>
        <a:p>
          <a:endParaRPr lang="en-US" sz="1400"/>
        </a:p>
      </dgm:t>
    </dgm:pt>
    <dgm:pt modelId="{B63BA8DD-DE75-4B27-B6EA-851C74ED5992}">
      <dgm:prSet phldrT="[Text]" custT="1"/>
      <dgm:spPr/>
      <dgm:t>
        <a:bodyPr/>
        <a:lstStyle/>
        <a:p>
          <a:r>
            <a:rPr lang="en-US" sz="1600" dirty="0"/>
            <a:t>R&amp;R Manager Notifies CLM</a:t>
          </a:r>
          <a:endParaRPr lang="en-US" sz="2000" dirty="0"/>
        </a:p>
      </dgm:t>
    </dgm:pt>
    <dgm:pt modelId="{4458254A-B2CD-4BD7-A9CD-6968123DB746}" type="parTrans" cxnId="{11F985E7-852F-4FCA-B6A4-F61792D907A9}">
      <dgm:prSet/>
      <dgm:spPr/>
      <dgm:t>
        <a:bodyPr/>
        <a:lstStyle/>
        <a:p>
          <a:endParaRPr lang="en-US" sz="1400"/>
        </a:p>
      </dgm:t>
    </dgm:pt>
    <dgm:pt modelId="{6F4DA1EE-70D0-4F4E-8F53-BF72BFA17E92}" type="sibTrans" cxnId="{11F985E7-852F-4FCA-B6A4-F61792D907A9}">
      <dgm:prSet/>
      <dgm:spPr/>
      <dgm:t>
        <a:bodyPr/>
        <a:lstStyle/>
        <a:p>
          <a:endParaRPr lang="en-US" sz="1400"/>
        </a:p>
      </dgm:t>
    </dgm:pt>
    <dgm:pt modelId="{42FA2926-3412-4DEF-BED8-43BF23D44D2E}">
      <dgm:prSet phldrT="[Text]" custT="1"/>
      <dgm:spPr/>
      <dgm:t>
        <a:bodyPr/>
        <a:lstStyle/>
        <a:p>
          <a:r>
            <a:rPr lang="en-US" sz="1400" dirty="0"/>
            <a:t>CLM Retrieves ERC Submission </a:t>
          </a:r>
        </a:p>
      </dgm:t>
    </dgm:pt>
    <dgm:pt modelId="{A6481184-8A25-4786-A54C-10C6DFF1D849}" type="parTrans" cxnId="{5DFD3D08-86AB-4000-A6CF-0DAC21E86C29}">
      <dgm:prSet/>
      <dgm:spPr/>
      <dgm:t>
        <a:bodyPr/>
        <a:lstStyle/>
        <a:p>
          <a:endParaRPr lang="en-US" sz="1400"/>
        </a:p>
      </dgm:t>
    </dgm:pt>
    <dgm:pt modelId="{F53332E4-DC6B-4E72-9C1B-0E58F1F0C092}" type="sibTrans" cxnId="{5DFD3D08-86AB-4000-A6CF-0DAC21E86C29}">
      <dgm:prSet/>
      <dgm:spPr/>
      <dgm:t>
        <a:bodyPr/>
        <a:lstStyle/>
        <a:p>
          <a:endParaRPr lang="en-US" sz="1400"/>
        </a:p>
      </dgm:t>
    </dgm:pt>
    <dgm:pt modelId="{D2E8D2C4-851C-4178-BC97-879E20176575}">
      <dgm:prSet phldrT="[Text]" custT="1"/>
      <dgm:spPr/>
      <dgm:t>
        <a:bodyPr/>
        <a:lstStyle/>
        <a:p>
          <a:r>
            <a:rPr lang="en-US" sz="1400" dirty="0"/>
            <a:t>CLM Completes ERC submission</a:t>
          </a:r>
        </a:p>
      </dgm:t>
    </dgm:pt>
    <dgm:pt modelId="{865350B8-7C9F-444B-BB05-7BA978438BD5}" type="parTrans" cxnId="{62DB3E3A-AE5B-426A-B2DC-1406174DB794}">
      <dgm:prSet/>
      <dgm:spPr/>
      <dgm:t>
        <a:bodyPr/>
        <a:lstStyle/>
        <a:p>
          <a:endParaRPr lang="en-US" sz="1400"/>
        </a:p>
      </dgm:t>
    </dgm:pt>
    <dgm:pt modelId="{BB6C645B-716D-4988-A13F-C8C73681D201}" type="sibTrans" cxnId="{62DB3E3A-AE5B-426A-B2DC-1406174DB794}">
      <dgm:prSet/>
      <dgm:spPr/>
      <dgm:t>
        <a:bodyPr/>
        <a:lstStyle/>
        <a:p>
          <a:endParaRPr lang="en-US" sz="1400"/>
        </a:p>
      </dgm:t>
    </dgm:pt>
    <dgm:pt modelId="{73AB4C87-174B-4007-B8A0-389A2B588933}" type="pres">
      <dgm:prSet presAssocID="{D14F2978-37BE-448B-95F3-0E4263F960FB}" presName="Name0" presStyleCnt="0">
        <dgm:presLayoutVars>
          <dgm:dir/>
          <dgm:animLvl val="lvl"/>
          <dgm:resizeHandles val="exact"/>
        </dgm:presLayoutVars>
      </dgm:prSet>
      <dgm:spPr/>
    </dgm:pt>
    <dgm:pt modelId="{5E97F09A-E299-48E1-9F3A-597C8A865B85}" type="pres">
      <dgm:prSet presAssocID="{A6D36070-C411-4F1C-B155-C9947C19981C}" presName="parTxOnly" presStyleLbl="node1" presStyleIdx="0" presStyleCnt="4">
        <dgm:presLayoutVars>
          <dgm:chMax val="0"/>
          <dgm:chPref val="0"/>
          <dgm:bulletEnabled val="1"/>
        </dgm:presLayoutVars>
      </dgm:prSet>
      <dgm:spPr/>
    </dgm:pt>
    <dgm:pt modelId="{88FF5AF4-CBF1-4DF0-B42B-99B2E4166790}" type="pres">
      <dgm:prSet presAssocID="{A83772B6-1383-4077-A9FD-C09FDDA0D933}" presName="parTxOnlySpace" presStyleCnt="0"/>
      <dgm:spPr/>
    </dgm:pt>
    <dgm:pt modelId="{18D0D397-DA7D-4881-B53C-5B60506DD49B}" type="pres">
      <dgm:prSet presAssocID="{B63BA8DD-DE75-4B27-B6EA-851C74ED5992}" presName="parTxOnly" presStyleLbl="node1" presStyleIdx="1" presStyleCnt="4">
        <dgm:presLayoutVars>
          <dgm:chMax val="0"/>
          <dgm:chPref val="0"/>
          <dgm:bulletEnabled val="1"/>
        </dgm:presLayoutVars>
      </dgm:prSet>
      <dgm:spPr/>
    </dgm:pt>
    <dgm:pt modelId="{6155A1FA-E914-45DD-8E97-4B58FA2D862B}" type="pres">
      <dgm:prSet presAssocID="{6F4DA1EE-70D0-4F4E-8F53-BF72BFA17E92}" presName="parTxOnlySpace" presStyleCnt="0"/>
      <dgm:spPr/>
    </dgm:pt>
    <dgm:pt modelId="{F1436F34-9509-4A77-8FA5-67DD18C8319B}" type="pres">
      <dgm:prSet presAssocID="{42FA2926-3412-4DEF-BED8-43BF23D44D2E}" presName="parTxOnly" presStyleLbl="node1" presStyleIdx="2" presStyleCnt="4">
        <dgm:presLayoutVars>
          <dgm:chMax val="0"/>
          <dgm:chPref val="0"/>
          <dgm:bulletEnabled val="1"/>
        </dgm:presLayoutVars>
      </dgm:prSet>
      <dgm:spPr/>
    </dgm:pt>
    <dgm:pt modelId="{2BE52D6A-ABC7-48ED-B571-74956DEFBA94}" type="pres">
      <dgm:prSet presAssocID="{F53332E4-DC6B-4E72-9C1B-0E58F1F0C092}" presName="parTxOnlySpace" presStyleCnt="0"/>
      <dgm:spPr/>
    </dgm:pt>
    <dgm:pt modelId="{5D2DC34E-3CDF-4173-A5FB-26E010009DB6}" type="pres">
      <dgm:prSet presAssocID="{D2E8D2C4-851C-4178-BC97-879E20176575}" presName="parTxOnly" presStyleLbl="node1" presStyleIdx="3" presStyleCnt="4">
        <dgm:presLayoutVars>
          <dgm:chMax val="0"/>
          <dgm:chPref val="0"/>
          <dgm:bulletEnabled val="1"/>
        </dgm:presLayoutVars>
      </dgm:prSet>
      <dgm:spPr/>
    </dgm:pt>
  </dgm:ptLst>
  <dgm:cxnLst>
    <dgm:cxn modelId="{5DFD3D08-86AB-4000-A6CF-0DAC21E86C29}" srcId="{D14F2978-37BE-448B-95F3-0E4263F960FB}" destId="{42FA2926-3412-4DEF-BED8-43BF23D44D2E}" srcOrd="2" destOrd="0" parTransId="{A6481184-8A25-4786-A54C-10C6DFF1D849}" sibTransId="{F53332E4-DC6B-4E72-9C1B-0E58F1F0C092}"/>
    <dgm:cxn modelId="{62DB3E3A-AE5B-426A-B2DC-1406174DB794}" srcId="{D14F2978-37BE-448B-95F3-0E4263F960FB}" destId="{D2E8D2C4-851C-4178-BC97-879E20176575}" srcOrd="3" destOrd="0" parTransId="{865350B8-7C9F-444B-BB05-7BA978438BD5}" sibTransId="{BB6C645B-716D-4988-A13F-C8C73681D201}"/>
    <dgm:cxn modelId="{76FB7B3C-F69F-4451-A358-B1EBC3E7F172}" type="presOf" srcId="{D2E8D2C4-851C-4178-BC97-879E20176575}" destId="{5D2DC34E-3CDF-4173-A5FB-26E010009DB6}" srcOrd="0" destOrd="0" presId="urn:microsoft.com/office/officeart/2005/8/layout/chevron1"/>
    <dgm:cxn modelId="{2D446F47-498A-4DFE-B685-46E61338E3BA}" srcId="{D14F2978-37BE-448B-95F3-0E4263F960FB}" destId="{A6D36070-C411-4F1C-B155-C9947C19981C}" srcOrd="0" destOrd="0" parTransId="{214433EB-F787-4EF4-B6B0-68E2A85FF5E5}" sibTransId="{A83772B6-1383-4077-A9FD-C09FDDA0D933}"/>
    <dgm:cxn modelId="{3C549B7A-65C3-4835-9541-FB11481AA47A}" type="presOf" srcId="{B63BA8DD-DE75-4B27-B6EA-851C74ED5992}" destId="{18D0D397-DA7D-4881-B53C-5B60506DD49B}" srcOrd="0" destOrd="0" presId="urn:microsoft.com/office/officeart/2005/8/layout/chevron1"/>
    <dgm:cxn modelId="{80B2C6B8-355A-4471-A915-C84922A65B27}" type="presOf" srcId="{42FA2926-3412-4DEF-BED8-43BF23D44D2E}" destId="{F1436F34-9509-4A77-8FA5-67DD18C8319B}" srcOrd="0" destOrd="0" presId="urn:microsoft.com/office/officeart/2005/8/layout/chevron1"/>
    <dgm:cxn modelId="{11F985E7-852F-4FCA-B6A4-F61792D907A9}" srcId="{D14F2978-37BE-448B-95F3-0E4263F960FB}" destId="{B63BA8DD-DE75-4B27-B6EA-851C74ED5992}" srcOrd="1" destOrd="0" parTransId="{4458254A-B2CD-4BD7-A9CD-6968123DB746}" sibTransId="{6F4DA1EE-70D0-4F4E-8F53-BF72BFA17E92}"/>
    <dgm:cxn modelId="{4508A4EC-484F-49EE-8868-514AC028D08E}" type="presOf" srcId="{D14F2978-37BE-448B-95F3-0E4263F960FB}" destId="{73AB4C87-174B-4007-B8A0-389A2B588933}" srcOrd="0" destOrd="0" presId="urn:microsoft.com/office/officeart/2005/8/layout/chevron1"/>
    <dgm:cxn modelId="{0A18B9ED-D099-4626-8471-672902D41BF9}" type="presOf" srcId="{A6D36070-C411-4F1C-B155-C9947C19981C}" destId="{5E97F09A-E299-48E1-9F3A-597C8A865B85}" srcOrd="0" destOrd="0" presId="urn:microsoft.com/office/officeart/2005/8/layout/chevron1"/>
    <dgm:cxn modelId="{FD9CDE06-3D63-4B70-844C-7BA4A24E1B5E}" type="presParOf" srcId="{73AB4C87-174B-4007-B8A0-389A2B588933}" destId="{5E97F09A-E299-48E1-9F3A-597C8A865B85}" srcOrd="0" destOrd="0" presId="urn:microsoft.com/office/officeart/2005/8/layout/chevron1"/>
    <dgm:cxn modelId="{B2D7386A-99F6-4F42-A47D-407AB3776FB1}" type="presParOf" srcId="{73AB4C87-174B-4007-B8A0-389A2B588933}" destId="{88FF5AF4-CBF1-4DF0-B42B-99B2E4166790}" srcOrd="1" destOrd="0" presId="urn:microsoft.com/office/officeart/2005/8/layout/chevron1"/>
    <dgm:cxn modelId="{CD3289BA-8C29-4555-BE4C-085236374C93}" type="presParOf" srcId="{73AB4C87-174B-4007-B8A0-389A2B588933}" destId="{18D0D397-DA7D-4881-B53C-5B60506DD49B}" srcOrd="2" destOrd="0" presId="urn:microsoft.com/office/officeart/2005/8/layout/chevron1"/>
    <dgm:cxn modelId="{A007F58B-B8D2-49B7-992E-316D09CE094A}" type="presParOf" srcId="{73AB4C87-174B-4007-B8A0-389A2B588933}" destId="{6155A1FA-E914-45DD-8E97-4B58FA2D862B}" srcOrd="3" destOrd="0" presId="urn:microsoft.com/office/officeart/2005/8/layout/chevron1"/>
    <dgm:cxn modelId="{7AA0D547-92BA-4098-8CE1-B50DC78C9733}" type="presParOf" srcId="{73AB4C87-174B-4007-B8A0-389A2B588933}" destId="{F1436F34-9509-4A77-8FA5-67DD18C8319B}" srcOrd="4" destOrd="0" presId="urn:microsoft.com/office/officeart/2005/8/layout/chevron1"/>
    <dgm:cxn modelId="{506B5D0C-2E58-4D34-A14B-A4DE7CFBFC98}" type="presParOf" srcId="{73AB4C87-174B-4007-B8A0-389A2B588933}" destId="{2BE52D6A-ABC7-48ED-B571-74956DEFBA94}" srcOrd="5" destOrd="0" presId="urn:microsoft.com/office/officeart/2005/8/layout/chevron1"/>
    <dgm:cxn modelId="{7838834F-D88A-4D3B-9178-14873D9EF8F0}" type="presParOf" srcId="{73AB4C87-174B-4007-B8A0-389A2B588933}" destId="{5D2DC34E-3CDF-4173-A5FB-26E010009DB6}" srcOrd="6"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C38C05-9E90-4106-BFDA-9BF1619B9BE9}">
      <dsp:nvSpPr>
        <dsp:cNvPr id="0" name=""/>
        <dsp:cNvSpPr/>
      </dsp:nvSpPr>
      <dsp:spPr>
        <a:xfrm>
          <a:off x="1557939" y="16780"/>
          <a:ext cx="982732" cy="982732"/>
        </a:xfrm>
        <a:prstGeom prst="ellipse">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54CA7B9-7CA2-4D93-89B3-FFC70CD5A1B5}">
      <dsp:nvSpPr>
        <dsp:cNvPr id="0" name=""/>
        <dsp:cNvSpPr/>
      </dsp:nvSpPr>
      <dsp:spPr>
        <a:xfrm>
          <a:off x="1764312" y="223154"/>
          <a:ext cx="569984" cy="56998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A602825-4FE4-47F5-9C8F-EBC1F94986B8}">
      <dsp:nvSpPr>
        <dsp:cNvPr id="0" name=""/>
        <dsp:cNvSpPr/>
      </dsp:nvSpPr>
      <dsp:spPr>
        <a:xfrm>
          <a:off x="2751257" y="16780"/>
          <a:ext cx="2316441" cy="9827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622300">
            <a:lnSpc>
              <a:spcPct val="100000"/>
            </a:lnSpc>
            <a:spcBef>
              <a:spcPct val="0"/>
            </a:spcBef>
            <a:spcAft>
              <a:spcPct val="35000"/>
            </a:spcAft>
            <a:buNone/>
          </a:pPr>
          <a:r>
            <a:rPr lang="en-US" sz="1400" kern="1200" dirty="0">
              <a:highlight>
                <a:srgbClr val="FFFF00"/>
              </a:highlight>
            </a:rPr>
            <a:t>5</a:t>
          </a:r>
          <a:r>
            <a:rPr lang="en-US" sz="1400" kern="1200" dirty="0"/>
            <a:t> documents to review</a:t>
          </a:r>
        </a:p>
      </dsp:txBody>
      <dsp:txXfrm>
        <a:off x="2751257" y="16780"/>
        <a:ext cx="2316441" cy="982732"/>
      </dsp:txXfrm>
    </dsp:sp>
    <dsp:sp modelId="{5131514C-B1C7-4074-A301-5E071B3039B2}">
      <dsp:nvSpPr>
        <dsp:cNvPr id="0" name=""/>
        <dsp:cNvSpPr/>
      </dsp:nvSpPr>
      <dsp:spPr>
        <a:xfrm>
          <a:off x="5471320" y="16780"/>
          <a:ext cx="982732" cy="982732"/>
        </a:xfrm>
        <a:prstGeom prst="ellipse">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CBE077C-D37D-431E-A197-20A2D152EE81}">
      <dsp:nvSpPr>
        <dsp:cNvPr id="0" name=""/>
        <dsp:cNvSpPr/>
      </dsp:nvSpPr>
      <dsp:spPr>
        <a:xfrm>
          <a:off x="5677694" y="223154"/>
          <a:ext cx="569984" cy="56998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B14CCFD-A12F-4B13-A055-BC7C54BE0B0D}">
      <dsp:nvSpPr>
        <dsp:cNvPr id="0" name=""/>
        <dsp:cNvSpPr/>
      </dsp:nvSpPr>
      <dsp:spPr>
        <a:xfrm>
          <a:off x="6664639" y="16780"/>
          <a:ext cx="2316441" cy="9827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622300">
            <a:lnSpc>
              <a:spcPct val="100000"/>
            </a:lnSpc>
            <a:spcBef>
              <a:spcPct val="0"/>
            </a:spcBef>
            <a:spcAft>
              <a:spcPct val="35000"/>
            </a:spcAft>
            <a:buNone/>
          </a:pPr>
          <a:r>
            <a:rPr lang="en-US" sz="1400" kern="1200" dirty="0"/>
            <a:t>Review should take </a:t>
          </a:r>
          <a:r>
            <a:rPr lang="en-US" sz="1400" kern="1200" dirty="0">
              <a:highlight>
                <a:srgbClr val="FFFF00"/>
              </a:highlight>
            </a:rPr>
            <a:t>4-5 </a:t>
          </a:r>
          <a:r>
            <a:rPr lang="en-US" sz="1400" kern="1200" dirty="0"/>
            <a:t>hours to complete</a:t>
          </a:r>
        </a:p>
      </dsp:txBody>
      <dsp:txXfrm>
        <a:off x="6664639" y="16780"/>
        <a:ext cx="2316441" cy="982732"/>
      </dsp:txXfrm>
    </dsp:sp>
    <dsp:sp modelId="{D94B7F3D-6811-45F4-B756-73D7241AFED2}">
      <dsp:nvSpPr>
        <dsp:cNvPr id="0" name=""/>
        <dsp:cNvSpPr/>
      </dsp:nvSpPr>
      <dsp:spPr>
        <a:xfrm>
          <a:off x="1557939" y="1767542"/>
          <a:ext cx="982732" cy="982732"/>
        </a:xfrm>
        <a:prstGeom prst="ellipse">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CC6FFEF-AE9C-438F-8B6C-8C47FBE68789}">
      <dsp:nvSpPr>
        <dsp:cNvPr id="0" name=""/>
        <dsp:cNvSpPr/>
      </dsp:nvSpPr>
      <dsp:spPr>
        <a:xfrm>
          <a:off x="1764312" y="1973916"/>
          <a:ext cx="569984" cy="56998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EB204FA-2912-447C-9FAF-9FD0320BE59B}">
      <dsp:nvSpPr>
        <dsp:cNvPr id="0" name=""/>
        <dsp:cNvSpPr/>
      </dsp:nvSpPr>
      <dsp:spPr>
        <a:xfrm>
          <a:off x="2751257" y="1767542"/>
          <a:ext cx="2316441" cy="9827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622300">
            <a:lnSpc>
              <a:spcPct val="100000"/>
            </a:lnSpc>
            <a:spcBef>
              <a:spcPct val="0"/>
            </a:spcBef>
            <a:spcAft>
              <a:spcPct val="35000"/>
            </a:spcAft>
            <a:buNone/>
          </a:pPr>
          <a:r>
            <a:rPr lang="en-US" sz="1400" kern="1200" dirty="0"/>
            <a:t>CLMs should block calendar for </a:t>
          </a:r>
          <a:r>
            <a:rPr lang="en-US" sz="1400" kern="1200" dirty="0">
              <a:highlight>
                <a:srgbClr val="FFFF00"/>
              </a:highlight>
            </a:rPr>
            <a:t>4-5 </a:t>
          </a:r>
          <a:r>
            <a:rPr lang="en-US" sz="1400" kern="1200" dirty="0"/>
            <a:t>hours the week of </a:t>
          </a:r>
          <a:r>
            <a:rPr lang="en-US" sz="1400" kern="1200" dirty="0">
              <a:highlight>
                <a:srgbClr val="FFFF00"/>
              </a:highlight>
            </a:rPr>
            <a:t>9</a:t>
          </a:r>
          <a:r>
            <a:rPr lang="en-US" sz="1400" kern="1200" baseline="30000" dirty="0">
              <a:highlight>
                <a:srgbClr val="FFFF00"/>
              </a:highlight>
            </a:rPr>
            <a:t>th</a:t>
          </a:r>
          <a:r>
            <a:rPr lang="en-US" sz="1400" kern="1200" dirty="0">
              <a:highlight>
                <a:srgbClr val="FFFF00"/>
              </a:highlight>
            </a:rPr>
            <a:t> Nov </a:t>
          </a:r>
          <a:r>
            <a:rPr lang="en-US" sz="1400" kern="1200" dirty="0"/>
            <a:t>to perform review</a:t>
          </a:r>
        </a:p>
      </dsp:txBody>
      <dsp:txXfrm>
        <a:off x="2751257" y="1767542"/>
        <a:ext cx="2316441" cy="982732"/>
      </dsp:txXfrm>
    </dsp:sp>
    <dsp:sp modelId="{BA007D5F-04D8-4245-8C76-FADB90E44117}">
      <dsp:nvSpPr>
        <dsp:cNvPr id="0" name=""/>
        <dsp:cNvSpPr/>
      </dsp:nvSpPr>
      <dsp:spPr>
        <a:xfrm>
          <a:off x="5471320" y="1767542"/>
          <a:ext cx="982732" cy="982732"/>
        </a:xfrm>
        <a:prstGeom prst="ellipse">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BBB44FA-893D-4A01-97DD-D6FCE2FAF465}">
      <dsp:nvSpPr>
        <dsp:cNvPr id="0" name=""/>
        <dsp:cNvSpPr/>
      </dsp:nvSpPr>
      <dsp:spPr>
        <a:xfrm>
          <a:off x="5677694" y="2002198"/>
          <a:ext cx="569984" cy="56998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a:fillRect/>
          </a:stretch>
        </a:blip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4497B40-0211-48FF-BC60-E06AA3F2BF87}">
      <dsp:nvSpPr>
        <dsp:cNvPr id="0" name=""/>
        <dsp:cNvSpPr/>
      </dsp:nvSpPr>
      <dsp:spPr>
        <a:xfrm>
          <a:off x="6556669" y="2671086"/>
          <a:ext cx="2835324" cy="9827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622300">
            <a:lnSpc>
              <a:spcPct val="100000"/>
            </a:lnSpc>
            <a:spcBef>
              <a:spcPct val="0"/>
            </a:spcBef>
            <a:spcAft>
              <a:spcPct val="35000"/>
            </a:spcAft>
            <a:buNone/>
          </a:pPr>
          <a:r>
            <a:rPr lang="en-US" sz="1400" kern="1200" dirty="0"/>
            <a:t>ICR feedback should be focused on regulatory requirements and any translation errors/omissions, this should not be based on preferential language and stylistic suggestions.</a:t>
          </a:r>
        </a:p>
        <a:p>
          <a:pPr marL="0" lvl="0" indent="0" algn="l" defTabSz="622300">
            <a:lnSpc>
              <a:spcPct val="100000"/>
            </a:lnSpc>
            <a:spcBef>
              <a:spcPct val="0"/>
            </a:spcBef>
            <a:spcAft>
              <a:spcPct val="35000"/>
            </a:spcAft>
            <a:buNone/>
          </a:pPr>
          <a:endParaRPr lang="en-US" sz="1400" kern="1200" dirty="0"/>
        </a:p>
        <a:p>
          <a:pPr marL="0" lvl="0" indent="0" algn="l" defTabSz="622300">
            <a:lnSpc>
              <a:spcPct val="100000"/>
            </a:lnSpc>
            <a:spcBef>
              <a:spcPct val="0"/>
            </a:spcBef>
            <a:spcAft>
              <a:spcPct val="35000"/>
            </a:spcAft>
            <a:buNone/>
          </a:pPr>
          <a:r>
            <a:rPr lang="en-US" sz="1400" i="1" kern="1200" dirty="0">
              <a:solidFill>
                <a:schemeClr val="accent1">
                  <a:lumMod val="90000"/>
                  <a:lumOff val="10000"/>
                </a:schemeClr>
              </a:solidFill>
            </a:rPr>
            <a:t>Important Note:  CLM is responsible to coordinate ICR feedback with all required local representatives (e.g. EC/start-up specialist, LMR).   All consolidated feedback should be provided by set due date.</a:t>
          </a:r>
        </a:p>
      </dsp:txBody>
      <dsp:txXfrm>
        <a:off x="6556669" y="2671086"/>
        <a:ext cx="2835324" cy="982732"/>
      </dsp:txXfrm>
    </dsp:sp>
    <dsp:sp modelId="{421C749A-D9FA-4FB7-A7C5-0A6BEAE6E725}">
      <dsp:nvSpPr>
        <dsp:cNvPr id="0" name=""/>
        <dsp:cNvSpPr/>
      </dsp:nvSpPr>
      <dsp:spPr>
        <a:xfrm>
          <a:off x="1557939" y="3518303"/>
          <a:ext cx="982732" cy="982732"/>
        </a:xfrm>
        <a:prstGeom prst="ellipse">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3205CB5-7900-4C54-9BB9-4B093B37ABF6}">
      <dsp:nvSpPr>
        <dsp:cNvPr id="0" name=""/>
        <dsp:cNvSpPr/>
      </dsp:nvSpPr>
      <dsp:spPr>
        <a:xfrm>
          <a:off x="1764312" y="3724677"/>
          <a:ext cx="569984" cy="569984"/>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0E7F0A3-15F0-4EB0-9138-35B9CDA71AA4}">
      <dsp:nvSpPr>
        <dsp:cNvPr id="0" name=""/>
        <dsp:cNvSpPr/>
      </dsp:nvSpPr>
      <dsp:spPr>
        <a:xfrm>
          <a:off x="2751257" y="3518303"/>
          <a:ext cx="2316441" cy="9827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622300">
            <a:lnSpc>
              <a:spcPct val="100000"/>
            </a:lnSpc>
            <a:spcBef>
              <a:spcPct val="0"/>
            </a:spcBef>
            <a:spcAft>
              <a:spcPct val="35000"/>
            </a:spcAft>
            <a:buNone/>
          </a:pPr>
          <a:r>
            <a:rPr lang="en-US" sz="1400" kern="1200" dirty="0"/>
            <a:t>Logo will not be translated to local language, unless required (documented on CLM ICR Feedback form)</a:t>
          </a:r>
        </a:p>
      </dsp:txBody>
      <dsp:txXfrm>
        <a:off x="2751257" y="3518303"/>
        <a:ext cx="2316441" cy="98273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E97F09A-E299-48E1-9F3A-597C8A865B85}">
      <dsp:nvSpPr>
        <dsp:cNvPr id="0" name=""/>
        <dsp:cNvSpPr/>
      </dsp:nvSpPr>
      <dsp:spPr>
        <a:xfrm>
          <a:off x="5358" y="32792"/>
          <a:ext cx="3119374" cy="1247749"/>
        </a:xfrm>
        <a:prstGeom prst="chevron">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marL="0" lvl="0" indent="0" algn="ctr" defTabSz="622300">
            <a:lnSpc>
              <a:spcPct val="90000"/>
            </a:lnSpc>
            <a:spcBef>
              <a:spcPct val="0"/>
            </a:spcBef>
            <a:spcAft>
              <a:spcPct val="35000"/>
            </a:spcAft>
            <a:buNone/>
          </a:pPr>
          <a:r>
            <a:rPr lang="en-US" sz="1400" kern="1200" dirty="0"/>
            <a:t>CLM Accesses Excel FTP</a:t>
          </a:r>
        </a:p>
      </dsp:txBody>
      <dsp:txXfrm>
        <a:off x="629233" y="32792"/>
        <a:ext cx="1871625" cy="1247749"/>
      </dsp:txXfrm>
    </dsp:sp>
    <dsp:sp modelId="{18D0D397-DA7D-4881-B53C-5B60506DD49B}">
      <dsp:nvSpPr>
        <dsp:cNvPr id="0" name=""/>
        <dsp:cNvSpPr/>
      </dsp:nvSpPr>
      <dsp:spPr>
        <a:xfrm>
          <a:off x="2812795" y="32792"/>
          <a:ext cx="3119374" cy="1247749"/>
        </a:xfrm>
        <a:prstGeom prst="chevron">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21336" rIns="21336" bIns="21336" numCol="1" spcCol="1270" anchor="ctr" anchorCtr="0">
          <a:noAutofit/>
        </a:bodyPr>
        <a:lstStyle/>
        <a:p>
          <a:pPr marL="0" lvl="0" indent="0" algn="ctr" defTabSz="711200">
            <a:lnSpc>
              <a:spcPct val="90000"/>
            </a:lnSpc>
            <a:spcBef>
              <a:spcPct val="0"/>
            </a:spcBef>
            <a:spcAft>
              <a:spcPct val="35000"/>
            </a:spcAft>
            <a:buNone/>
          </a:pPr>
          <a:r>
            <a:rPr lang="en-US" sz="1600" kern="1200" dirty="0"/>
            <a:t>CLM Completes ICR</a:t>
          </a:r>
          <a:r>
            <a:rPr lang="en-US" sz="2000" kern="1200" dirty="0"/>
            <a:t> </a:t>
          </a:r>
          <a:r>
            <a:rPr lang="en-US" sz="1200" kern="1200" dirty="0"/>
            <a:t>(including LMR as needed)*</a:t>
          </a:r>
          <a:endParaRPr lang="en-US" sz="2000" kern="1200" dirty="0"/>
        </a:p>
      </dsp:txBody>
      <dsp:txXfrm>
        <a:off x="3436670" y="32792"/>
        <a:ext cx="1871625" cy="1247749"/>
      </dsp:txXfrm>
    </dsp:sp>
    <dsp:sp modelId="{F1436F34-9509-4A77-8FA5-67DD18C8319B}">
      <dsp:nvSpPr>
        <dsp:cNvPr id="0" name=""/>
        <dsp:cNvSpPr/>
      </dsp:nvSpPr>
      <dsp:spPr>
        <a:xfrm>
          <a:off x="5620232" y="32792"/>
          <a:ext cx="3119374" cy="1247749"/>
        </a:xfrm>
        <a:prstGeom prst="chevron">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marL="0" lvl="0" indent="0" algn="ctr" defTabSz="622300">
            <a:lnSpc>
              <a:spcPct val="90000"/>
            </a:lnSpc>
            <a:spcBef>
              <a:spcPct val="0"/>
            </a:spcBef>
            <a:spcAft>
              <a:spcPct val="35000"/>
            </a:spcAft>
            <a:buNone/>
          </a:pPr>
          <a:r>
            <a:rPr lang="en-US" sz="1400" kern="1200" dirty="0"/>
            <a:t>CLM Finalizes ICR</a:t>
          </a:r>
        </a:p>
      </dsp:txBody>
      <dsp:txXfrm>
        <a:off x="6244107" y="32792"/>
        <a:ext cx="1871625" cy="1247749"/>
      </dsp:txXfrm>
    </dsp:sp>
    <dsp:sp modelId="{5D2DC34E-3CDF-4173-A5FB-26E010009DB6}">
      <dsp:nvSpPr>
        <dsp:cNvPr id="0" name=""/>
        <dsp:cNvSpPr/>
      </dsp:nvSpPr>
      <dsp:spPr>
        <a:xfrm>
          <a:off x="8427669" y="32792"/>
          <a:ext cx="3119374" cy="1247749"/>
        </a:xfrm>
        <a:prstGeom prst="chevron">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marL="0" lvl="0" indent="0" algn="ctr" defTabSz="622300">
            <a:lnSpc>
              <a:spcPct val="90000"/>
            </a:lnSpc>
            <a:spcBef>
              <a:spcPct val="0"/>
            </a:spcBef>
            <a:spcAft>
              <a:spcPct val="35000"/>
            </a:spcAft>
            <a:buNone/>
          </a:pPr>
          <a:r>
            <a:rPr lang="en-US" sz="1400" kern="1200" dirty="0"/>
            <a:t>CLM Notifies R&amp;R Manager</a:t>
          </a:r>
        </a:p>
      </dsp:txBody>
      <dsp:txXfrm>
        <a:off x="9051544" y="32792"/>
        <a:ext cx="1871625" cy="124774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E97F09A-E299-48E1-9F3A-597C8A865B85}">
      <dsp:nvSpPr>
        <dsp:cNvPr id="0" name=""/>
        <dsp:cNvSpPr/>
      </dsp:nvSpPr>
      <dsp:spPr>
        <a:xfrm>
          <a:off x="5137" y="190584"/>
          <a:ext cx="2990370" cy="1196148"/>
        </a:xfrm>
        <a:prstGeom prst="chevron">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marL="0" lvl="0" indent="0" algn="ctr" defTabSz="622300">
            <a:lnSpc>
              <a:spcPct val="90000"/>
            </a:lnSpc>
            <a:spcBef>
              <a:spcPct val="0"/>
            </a:spcBef>
            <a:spcAft>
              <a:spcPct val="35000"/>
            </a:spcAft>
            <a:buNone/>
          </a:pPr>
          <a:r>
            <a:rPr lang="en-US" sz="1400" kern="1200" dirty="0"/>
            <a:t>Excel Uploads Adapted Files</a:t>
          </a:r>
        </a:p>
      </dsp:txBody>
      <dsp:txXfrm>
        <a:off x="603211" y="190584"/>
        <a:ext cx="1794222" cy="1196148"/>
      </dsp:txXfrm>
    </dsp:sp>
    <dsp:sp modelId="{18D0D397-DA7D-4881-B53C-5B60506DD49B}">
      <dsp:nvSpPr>
        <dsp:cNvPr id="0" name=""/>
        <dsp:cNvSpPr/>
      </dsp:nvSpPr>
      <dsp:spPr>
        <a:xfrm>
          <a:off x="2696470" y="190584"/>
          <a:ext cx="2990370" cy="1196148"/>
        </a:xfrm>
        <a:prstGeom prst="chevron">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21336" rIns="21336" bIns="21336" numCol="1" spcCol="1270" anchor="ctr" anchorCtr="0">
          <a:noAutofit/>
        </a:bodyPr>
        <a:lstStyle/>
        <a:p>
          <a:pPr marL="0" lvl="0" indent="0" algn="ctr" defTabSz="711200">
            <a:lnSpc>
              <a:spcPct val="90000"/>
            </a:lnSpc>
            <a:spcBef>
              <a:spcPct val="0"/>
            </a:spcBef>
            <a:spcAft>
              <a:spcPct val="35000"/>
            </a:spcAft>
            <a:buNone/>
          </a:pPr>
          <a:r>
            <a:rPr lang="en-US" sz="1600" kern="1200" dirty="0"/>
            <a:t>R&amp;R Manager Notifies CLM</a:t>
          </a:r>
          <a:endParaRPr lang="en-US" sz="2000" kern="1200" dirty="0"/>
        </a:p>
      </dsp:txBody>
      <dsp:txXfrm>
        <a:off x="3294544" y="190584"/>
        <a:ext cx="1794222" cy="1196148"/>
      </dsp:txXfrm>
    </dsp:sp>
    <dsp:sp modelId="{F1436F34-9509-4A77-8FA5-67DD18C8319B}">
      <dsp:nvSpPr>
        <dsp:cNvPr id="0" name=""/>
        <dsp:cNvSpPr/>
      </dsp:nvSpPr>
      <dsp:spPr>
        <a:xfrm>
          <a:off x="5387803" y="190584"/>
          <a:ext cx="2990370" cy="1196148"/>
        </a:xfrm>
        <a:prstGeom prst="chevron">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marL="0" lvl="0" indent="0" algn="ctr" defTabSz="622300">
            <a:lnSpc>
              <a:spcPct val="90000"/>
            </a:lnSpc>
            <a:spcBef>
              <a:spcPct val="0"/>
            </a:spcBef>
            <a:spcAft>
              <a:spcPct val="35000"/>
            </a:spcAft>
            <a:buNone/>
          </a:pPr>
          <a:r>
            <a:rPr lang="en-US" sz="1400" kern="1200" dirty="0"/>
            <a:t>CLM Retrieves ERC Submission </a:t>
          </a:r>
        </a:p>
      </dsp:txBody>
      <dsp:txXfrm>
        <a:off x="5985877" y="190584"/>
        <a:ext cx="1794222" cy="1196148"/>
      </dsp:txXfrm>
    </dsp:sp>
    <dsp:sp modelId="{5D2DC34E-3CDF-4173-A5FB-26E010009DB6}">
      <dsp:nvSpPr>
        <dsp:cNvPr id="0" name=""/>
        <dsp:cNvSpPr/>
      </dsp:nvSpPr>
      <dsp:spPr>
        <a:xfrm>
          <a:off x="8079137" y="190584"/>
          <a:ext cx="2990370" cy="1196148"/>
        </a:xfrm>
        <a:prstGeom prst="chevron">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marL="0" lvl="0" indent="0" algn="ctr" defTabSz="622300">
            <a:lnSpc>
              <a:spcPct val="90000"/>
            </a:lnSpc>
            <a:spcBef>
              <a:spcPct val="0"/>
            </a:spcBef>
            <a:spcAft>
              <a:spcPct val="35000"/>
            </a:spcAft>
            <a:buNone/>
          </a:pPr>
          <a:r>
            <a:rPr lang="en-US" sz="1400" kern="1200" dirty="0"/>
            <a:t>CLM Completes ERC submission</a:t>
          </a:r>
        </a:p>
      </dsp:txBody>
      <dsp:txXfrm>
        <a:off x="8677211" y="190584"/>
        <a:ext cx="1794222" cy="1196148"/>
      </dsp:txXfrm>
    </dsp:sp>
  </dsp:spTree>
</dsp:drawing>
</file>

<file path=ppt/diagrams/layout1.xml><?xml version="1.0" encoding="utf-8"?>
<dgm:layoutDef xmlns:dgm="http://schemas.openxmlformats.org/drawingml/2006/diagram" xmlns:a="http://schemas.openxmlformats.org/drawingml/2006/main" uniqueId="urn:microsoft.com/office/officeart/2018/2/layout/IconCircleList">
  <dgm:title val="Icon Circle List"/>
  <dgm:desc val="Use to show non-sequential or grouped chunks of information accompanied by related visuals. Circular shapes can hold an icon or small picture and corresponding text box shows Level 1 text. Works best for icons or small pictures with medium-length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alg type="sp"/>
    <dgm:shape xmlns:r="http://schemas.openxmlformats.org/officeDocument/2006/relationships" r:blip="">
      <dgm:adjLst/>
    </dgm:shape>
    <dgm:presOf/>
    <dgm:choose name="Name0">
      <dgm:if name="Name1" axis="ch" ptType="node" func="cnt" op="lte" val="3">
        <dgm:constrLst>
          <dgm:constr type="w" for="ch" forName="container" refType="w"/>
          <dgm:constr type="h" for="ch" forName="container" refType="h" fact="0.4"/>
        </dgm:constrLst>
      </dgm:if>
      <dgm:else name="Name2">
        <dgm:constrLst>
          <dgm:constr type="w" for="ch" forName="container" refType="w"/>
          <dgm:constr type="h" for="ch" forName="container" refType="h"/>
        </dgm:constrLst>
      </dgm:else>
    </dgm:choose>
    <dgm:ruleLst>
      <dgm:rule type="h" for="ch" forName="container" val="INF" fact="NaN" max="NaN"/>
    </dgm:ruleLst>
    <dgm:layoutNode name="container">
      <dgm:varLst>
        <dgm:dir/>
        <dgm:resizeHandles val="exact"/>
      </dgm:varLst>
      <dgm:choose name="Name3">
        <dgm:if name="Name4" axis="self" func="var" arg="dir" op="equ" val="norm">
          <dgm:alg type="snake">
            <dgm:param type="grDir" val="tL"/>
            <dgm:param type="flowDir" val="row"/>
            <dgm:param type="contDir" val="sameDir"/>
          </dgm:alg>
        </dgm:if>
        <dgm:else name="Name5">
          <dgm:alg type="snake">
            <dgm:param type="grDir" val="tR"/>
            <dgm:param type="flowDir" val="row"/>
            <dgm:param type="contDir" val="sameDir"/>
          </dgm:alg>
        </dgm:else>
      </dgm:choose>
      <dgm:shape xmlns:r="http://schemas.openxmlformats.org/officeDocument/2006/relationships" r:blip="">
        <dgm:adjLst/>
      </dgm:shape>
      <dgm:presOf/>
      <dgm:constrLst>
        <dgm:constr type="w" for="ch" forName="compNode" refType="w"/>
        <dgm:constr type="h" for="ch" forName="compNode" refType="w" fact="0.28"/>
        <dgm:constr type="w" for="ch" forName="sibTrans" refType="w" refFor="ch" refForName="compNode" fact="0.115"/>
        <dgm:constr type="sp" refType="h" op="equ" fact="0.17"/>
        <dgm:constr type="primFontSz" for="des" ptType="node" op="equ" val="24"/>
        <dgm:constr type="h" for="des" forName="compNode" op="equ"/>
        <dgm:constr type="h" for="des" forName="iconBgRect" op="equ"/>
      </dgm:constrLst>
      <dgm:ruleLst>
        <dgm:rule type="w" for="ch" forName="compNode" val="60" fact="NaN" max="NaN"/>
      </dgm:ruleLst>
      <dgm:forEach name="Name6" axis="ch" ptType="node">
        <dgm:layoutNode name="compNode">
          <dgm:alg type="composite"/>
          <dgm:shape xmlns:r="http://schemas.openxmlformats.org/officeDocument/2006/relationships" r:blip="">
            <dgm:adjLst/>
          </dgm:shape>
          <dgm:presOf axis="self"/>
          <dgm:constrLst>
            <dgm:constr type="w" for="ch" forName="iconBgRect" refType="w" fact="0.28"/>
            <dgm:constr type="h" for="ch" forName="iconBgRect" refType="w" refFor="ch" refForName="iconBgRect"/>
            <dgm:constr type="t" for="ch" forName="iconBgRect"/>
            <dgm:constr type="l" for="ch" forName="iconBgRect"/>
            <dgm:constr type="w" for="ch" forName="iconRect" refType="w" refFor="ch" refForName="iconBgRect" fact="0.58"/>
            <dgm:constr type="h" for="ch" forName="iconRect" refType="w" refFor="ch" refForName="iconRect"/>
            <dgm:constr type="ctrX" for="ch" forName="iconRect" refType="ctrX" refFor="ch" refForName="iconBgRect"/>
            <dgm:constr type="ctrY" for="ch" forName="iconRect" refType="ctrY" refFor="ch" refForName="iconBgRect"/>
            <dgm:constr type="w" for="ch" forName="spaceRect" refType="w" fact="0.06"/>
            <dgm:constr type="h" for="ch" forName="spaceRect" refType="h" refFor="ch" refForName="iconBgRect"/>
            <dgm:constr type="t" for="ch" forName="spaceRect" refType="t" refFor="ch" refForName="iconBgRect"/>
            <dgm:constr type="l" for="ch" forName="spaceRect" refType="r" refFor="ch" refForName="iconBgRect"/>
            <dgm:constr type="h" for="ch" forName="textRect" refType="h" refFor="ch" refForName="iconBgRect"/>
            <dgm:constr type="t" for="ch" forName="textRect" refType="t" refFor="ch" refForName="iconBgRect"/>
            <dgm:constr type="l" for="ch" forName="textRect" refType="r" refFor="ch" refForName="spaceRect"/>
          </dgm:constrLst>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choose name="Name7">
              <dgm:if name="Name8" func="var" arg="dir" op="equ" val="norm">
                <dgm:alg type="tx">
                  <dgm:param type="txAnchorVert" val="mid"/>
                  <dgm:param type="parTxLTRAlign" val="l"/>
                  <dgm:param type="shpTxLTRAlignCh" val="l"/>
                  <dgm:param type="parTxRTLAlign" val="l"/>
                  <dgm:param type="shpTxRTLAlignCh" val="l"/>
                </dgm:alg>
              </dgm:if>
              <dgm:else name="Name9">
                <dgm:alg type="tx">
                  <dgm:param type="txAnchorVert" val="mid"/>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Lst>
          </dgm:layoutNode>
        </dgm:layoutNode>
        <dgm:forEach name="Name10"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extLst>
    <a:ext uri="{68A01E43-0DF5-4B5B-8FA6-DAF915123BFB}">
      <dgm1612:lstStyle xmlns:dgm1612="http://schemas.microsoft.com/office/drawing/2016/12/diagram">
        <a:lvl1pPr>
          <a:lnSpc>
            <a:spcPct val="100000"/>
          </a:lnSpc>
        </a:lvl1pPr>
      </dgm1612:lstStyle>
    </a:ext>
  </dgm:extLst>
</dgm:layoutDef>
</file>

<file path=ppt/diagrams/layout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3.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 name="Header Placeholder 1"/>
          <p:cNvSpPr>
            <a:spLocks noGrp="1"/>
          </p:cNvSpPr>
          <p:nvPr>
            <p:ph type="hdr" sz="quarter"/>
          </p:nvPr>
        </p:nvSpPr>
        <p:spPr bwMode="gray">
          <a:xfrm>
            <a:off x="182216" y="176715"/>
            <a:ext cx="5983605" cy="178569"/>
          </a:xfrm>
          <a:prstGeom prst="rect">
            <a:avLst/>
          </a:prstGeom>
        </p:spPr>
        <p:txBody>
          <a:bodyPr vert="horz" lIns="0" tIns="0" rIns="0" bIns="0" rtlCol="0"/>
          <a:lstStyle>
            <a:lvl1pPr algn="l">
              <a:defRPr sz="700"/>
            </a:lvl1pPr>
            <a:lvl2pPr marL="4563" indent="0">
              <a:defRPr sz="700"/>
            </a:lvl2pPr>
            <a:lvl3pPr marL="0" indent="0">
              <a:defRPr sz="700"/>
            </a:lvl3pPr>
            <a:lvl4pPr marL="4563" indent="0">
              <a:defRPr sz="700"/>
            </a:lvl4pPr>
            <a:lvl5pPr marL="0" indent="0">
              <a:defRPr sz="700"/>
            </a:lvl5pPr>
            <a:lvl6pPr marL="4563" indent="0">
              <a:defRPr sz="700"/>
            </a:lvl6pPr>
            <a:lvl7pPr marL="0" indent="0">
              <a:defRPr sz="700"/>
            </a:lvl7pPr>
            <a:lvl8pPr marL="4563" indent="0">
              <a:defRPr sz="700"/>
            </a:lvl8pPr>
            <a:lvl9pPr marL="0" indent="0">
              <a:defRPr sz="700"/>
            </a:lvl9pPr>
          </a:lstStyle>
          <a:p>
            <a:endParaRPr lang="en-US" dirty="0"/>
          </a:p>
        </p:txBody>
      </p:sp>
      <p:sp>
        <p:nvSpPr>
          <p:cNvPr id="12" name="Date Placeholder 2"/>
          <p:cNvSpPr>
            <a:spLocks noGrp="1"/>
          </p:cNvSpPr>
          <p:nvPr>
            <p:ph type="dt" sz="quarter" idx="1"/>
          </p:nvPr>
        </p:nvSpPr>
        <p:spPr bwMode="gray">
          <a:xfrm>
            <a:off x="6216864" y="10247862"/>
            <a:ext cx="492259" cy="178569"/>
          </a:xfrm>
          <a:prstGeom prst="rect">
            <a:avLst/>
          </a:prstGeom>
        </p:spPr>
        <p:txBody>
          <a:bodyPr vert="horz" lIns="0" tIns="0" rIns="0" bIns="0" rtlCol="0" anchor="b"/>
          <a:lstStyle>
            <a:lvl1pPr algn="l">
              <a:defRPr sz="700">
                <a:noFill/>
              </a:defRPr>
            </a:lvl1pPr>
            <a:lvl2pPr marL="0" indent="0">
              <a:defRPr sz="700">
                <a:noFill/>
              </a:defRPr>
            </a:lvl2pPr>
            <a:lvl3pPr marL="0" indent="0" algn="l">
              <a:defRPr sz="700">
                <a:noFill/>
              </a:defRPr>
            </a:lvl3pPr>
            <a:lvl4pPr marL="0" indent="0">
              <a:defRPr sz="700">
                <a:noFill/>
              </a:defRPr>
            </a:lvl4pPr>
            <a:lvl5pPr marL="0" indent="0">
              <a:defRPr sz="700">
                <a:noFill/>
              </a:defRPr>
            </a:lvl5pPr>
            <a:lvl6pPr marL="0" indent="0">
              <a:defRPr sz="700">
                <a:noFill/>
              </a:defRPr>
            </a:lvl6pPr>
            <a:lvl7pPr marL="0" indent="0">
              <a:defRPr sz="700">
                <a:noFill/>
              </a:defRPr>
            </a:lvl7pPr>
            <a:lvl8pPr marL="0" indent="0">
              <a:defRPr sz="700">
                <a:noFill/>
              </a:defRPr>
            </a:lvl8pPr>
            <a:lvl9pPr marL="0" indent="0">
              <a:defRPr sz="700">
                <a:noFill/>
              </a:defRPr>
            </a:lvl9pPr>
          </a:lstStyle>
          <a:p>
            <a:fld id="{D4C110CA-FC68-43DA-BD62-0A387A11A067}" type="datetimeFigureOut">
              <a:rPr lang="en-US" smtClean="0"/>
              <a:pPr/>
              <a:t>1/5/2022</a:t>
            </a:fld>
            <a:endParaRPr lang="en-US" dirty="0"/>
          </a:p>
        </p:txBody>
      </p:sp>
      <p:sp>
        <p:nvSpPr>
          <p:cNvPr id="13" name="Footer Placeholder 3"/>
          <p:cNvSpPr>
            <a:spLocks noGrp="1"/>
          </p:cNvSpPr>
          <p:nvPr>
            <p:ph type="ftr" sz="quarter" idx="2"/>
          </p:nvPr>
        </p:nvSpPr>
        <p:spPr bwMode="gray">
          <a:xfrm>
            <a:off x="494926" y="10247862"/>
            <a:ext cx="5567925" cy="178569"/>
          </a:xfrm>
          <a:prstGeom prst="rect">
            <a:avLst/>
          </a:prstGeom>
        </p:spPr>
        <p:txBody>
          <a:bodyPr vert="horz" lIns="0" tIns="0" rIns="0" bIns="0" rtlCol="0" anchor="b"/>
          <a:lstStyle>
            <a:lvl1pPr algn="l">
              <a:defRPr sz="700"/>
            </a:lvl1pPr>
            <a:lvl2pPr marL="4563" indent="0">
              <a:defRPr sz="700">
                <a:solidFill>
                  <a:schemeClr val="tx1"/>
                </a:solidFill>
              </a:defRPr>
            </a:lvl2pPr>
            <a:lvl3pPr marL="0" indent="0">
              <a:defRPr sz="700"/>
            </a:lvl3pPr>
            <a:lvl4pPr marL="4563" indent="0">
              <a:defRPr sz="700"/>
            </a:lvl4pPr>
            <a:lvl5pPr marL="0" indent="0">
              <a:defRPr sz="700"/>
            </a:lvl5pPr>
            <a:lvl6pPr marL="4563" indent="0">
              <a:defRPr sz="700"/>
            </a:lvl6pPr>
            <a:lvl7pPr marL="0" indent="0">
              <a:defRPr sz="700"/>
            </a:lvl7pPr>
            <a:lvl8pPr marL="4563" indent="0">
              <a:defRPr sz="700"/>
            </a:lvl8pPr>
            <a:lvl9pPr marL="0" indent="0">
              <a:defRPr sz="700"/>
            </a:lvl9pPr>
          </a:lstStyle>
          <a:p>
            <a:endParaRPr lang="en-US" dirty="0"/>
          </a:p>
        </p:txBody>
      </p:sp>
      <p:sp>
        <p:nvSpPr>
          <p:cNvPr id="14" name="Slide Number Placeholder 4"/>
          <p:cNvSpPr>
            <a:spLocks noGrp="1"/>
          </p:cNvSpPr>
          <p:nvPr>
            <p:ph type="sldNum" sz="quarter" idx="3"/>
          </p:nvPr>
        </p:nvSpPr>
        <p:spPr bwMode="gray">
          <a:xfrm>
            <a:off x="175703" y="10247862"/>
            <a:ext cx="190528" cy="178569"/>
          </a:xfrm>
          <a:prstGeom prst="rect">
            <a:avLst/>
          </a:prstGeom>
        </p:spPr>
        <p:txBody>
          <a:bodyPr vert="horz" lIns="0" tIns="0" rIns="0" bIns="0" rtlCol="0" anchor="b"/>
          <a:lstStyle>
            <a:lvl1pPr algn="r">
              <a:defRPr sz="700"/>
            </a:lvl1pPr>
            <a:lvl2pPr marL="0" indent="0">
              <a:defRPr sz="700"/>
            </a:lvl2pPr>
            <a:lvl3pPr marL="0" indent="0">
              <a:defRPr sz="700"/>
            </a:lvl3pPr>
            <a:lvl4pPr marL="0" indent="0">
              <a:defRPr sz="700"/>
            </a:lvl4pPr>
            <a:lvl5pPr marL="0" indent="0">
              <a:defRPr sz="700"/>
            </a:lvl5pPr>
            <a:lvl6pPr marL="0" indent="0">
              <a:defRPr sz="700"/>
            </a:lvl6pPr>
            <a:lvl7pPr marL="0" indent="0">
              <a:defRPr sz="700"/>
            </a:lvl7pPr>
            <a:lvl8pPr marL="0" indent="0">
              <a:defRPr sz="700"/>
            </a:lvl8pPr>
            <a:lvl9pPr marL="0" indent="0">
              <a:defRPr sz="700"/>
            </a:lvl9pPr>
          </a:lstStyle>
          <a:p>
            <a:fld id="{32F3CE37-8989-471A-BC57-D3CAAD03839D}" type="slidenum">
              <a:rPr lang="en-US" smtClean="0"/>
              <a:pPr/>
              <a:t>‹#›</a:t>
            </a:fld>
            <a:endParaRPr lang="en-US" dirty="0"/>
          </a:p>
        </p:txBody>
      </p:sp>
      <p:pic>
        <p:nvPicPr>
          <p:cNvPr id="15" name="Picture 2" descr="\\nas-mainz\Projekte_vertraulich\Bayer\17-0612_Fischer_CI-Redesign\vom Kunden\Bayer_Cross_2017_on-Screen_RGB_170630.wm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6344694" y="198300"/>
            <a:ext cx="364430" cy="3964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305931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wmf"/><Relationship Id="rId1" Type="http://schemas.openxmlformats.org/officeDocument/2006/relationships/theme" Target="../theme/theme3.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bwMode="gray">
          <a:xfrm>
            <a:off x="153988" y="617538"/>
            <a:ext cx="3292475" cy="1852612"/>
          </a:xfrm>
          <a:prstGeom prst="rect">
            <a:avLst/>
          </a:prstGeom>
          <a:noFill/>
          <a:ln w="12700">
            <a:solidFill>
              <a:schemeClr val="bg1">
                <a:lumMod val="75000"/>
              </a:schemeClr>
            </a:solidFill>
          </a:ln>
        </p:spPr>
        <p:txBody>
          <a:bodyPr vert="horz" lIns="87598" tIns="43799" rIns="87598" bIns="43799" rtlCol="0" anchor="ctr"/>
          <a:lstStyle/>
          <a:p>
            <a:endParaRPr lang="en-US" dirty="0"/>
          </a:p>
        </p:txBody>
      </p:sp>
      <p:sp>
        <p:nvSpPr>
          <p:cNvPr id="5" name="Notes Placeholder 4"/>
          <p:cNvSpPr>
            <a:spLocks noGrp="1"/>
          </p:cNvSpPr>
          <p:nvPr>
            <p:ph type="body" sz="quarter" idx="3"/>
          </p:nvPr>
        </p:nvSpPr>
        <p:spPr bwMode="gray">
          <a:xfrm>
            <a:off x="192788" y="2938490"/>
            <a:ext cx="6506513" cy="6465030"/>
          </a:xfrm>
          <a:prstGeom prst="rect">
            <a:avLst/>
          </a:prstGeom>
        </p:spPr>
        <p:txBody>
          <a:bodyPr vert="horz" lIns="0" tIns="0" rIns="0" bIns="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Header Placeholder 1"/>
          <p:cNvSpPr>
            <a:spLocks noGrp="1"/>
          </p:cNvSpPr>
          <p:nvPr>
            <p:ph type="hdr" sz="quarter"/>
          </p:nvPr>
        </p:nvSpPr>
        <p:spPr bwMode="gray">
          <a:xfrm>
            <a:off x="199933" y="183269"/>
            <a:ext cx="5900408" cy="185193"/>
          </a:xfrm>
          <a:prstGeom prst="rect">
            <a:avLst/>
          </a:prstGeom>
        </p:spPr>
        <p:txBody>
          <a:bodyPr vert="horz" lIns="0" tIns="0" rIns="0" bIns="0" rtlCol="0"/>
          <a:lstStyle>
            <a:lvl1pPr algn="l">
              <a:defRPr sz="700"/>
            </a:lvl1pPr>
            <a:lvl2pPr marL="4563" indent="0">
              <a:defRPr sz="700"/>
            </a:lvl2pPr>
            <a:lvl3pPr marL="0" indent="0">
              <a:defRPr sz="700"/>
            </a:lvl3pPr>
            <a:lvl4pPr marL="4563" indent="0">
              <a:defRPr sz="700"/>
            </a:lvl4pPr>
            <a:lvl5pPr marL="0" indent="0">
              <a:defRPr sz="700"/>
            </a:lvl5pPr>
            <a:lvl6pPr marL="4563" indent="0">
              <a:defRPr sz="700"/>
            </a:lvl6pPr>
            <a:lvl7pPr marL="0" indent="0">
              <a:defRPr sz="700"/>
            </a:lvl7pPr>
            <a:lvl8pPr marL="4563" indent="0">
              <a:defRPr sz="700"/>
            </a:lvl8pPr>
            <a:lvl9pPr marL="0" indent="0">
              <a:defRPr sz="700"/>
            </a:lvl9pPr>
          </a:lstStyle>
          <a:p>
            <a:endParaRPr lang="en-US" dirty="0"/>
          </a:p>
        </p:txBody>
      </p:sp>
      <p:sp>
        <p:nvSpPr>
          <p:cNvPr id="14" name="Date Placeholder 2"/>
          <p:cNvSpPr>
            <a:spLocks noGrp="1"/>
          </p:cNvSpPr>
          <p:nvPr>
            <p:ph type="dt" sz="quarter" idx="1"/>
          </p:nvPr>
        </p:nvSpPr>
        <p:spPr bwMode="gray">
          <a:xfrm>
            <a:off x="6157508" y="9658526"/>
            <a:ext cx="540250" cy="185193"/>
          </a:xfrm>
          <a:prstGeom prst="rect">
            <a:avLst/>
          </a:prstGeom>
        </p:spPr>
        <p:txBody>
          <a:bodyPr vert="horz" lIns="0" tIns="0" rIns="0" bIns="0" rtlCol="0" anchor="b"/>
          <a:lstStyle>
            <a:lvl1pPr algn="l">
              <a:defRPr sz="700">
                <a:noFill/>
              </a:defRPr>
            </a:lvl1pPr>
            <a:lvl2pPr marL="0" indent="0">
              <a:defRPr sz="700">
                <a:noFill/>
              </a:defRPr>
            </a:lvl2pPr>
            <a:lvl3pPr marL="0" indent="0" algn="l">
              <a:defRPr sz="700">
                <a:noFill/>
              </a:defRPr>
            </a:lvl3pPr>
            <a:lvl4pPr marL="0" indent="0">
              <a:defRPr sz="700">
                <a:noFill/>
              </a:defRPr>
            </a:lvl4pPr>
            <a:lvl5pPr marL="0" indent="0">
              <a:defRPr sz="700">
                <a:noFill/>
              </a:defRPr>
            </a:lvl5pPr>
            <a:lvl6pPr marL="0" indent="0">
              <a:defRPr sz="700">
                <a:noFill/>
              </a:defRPr>
            </a:lvl6pPr>
            <a:lvl7pPr marL="0" indent="0">
              <a:defRPr sz="700">
                <a:noFill/>
              </a:defRPr>
            </a:lvl7pPr>
            <a:lvl8pPr marL="0" indent="0">
              <a:defRPr sz="700">
                <a:noFill/>
              </a:defRPr>
            </a:lvl8pPr>
            <a:lvl9pPr marL="0" indent="0">
              <a:defRPr sz="700">
                <a:noFill/>
              </a:defRPr>
            </a:lvl9pPr>
          </a:lstStyle>
          <a:p>
            <a:fld id="{D4C110CA-FC68-43DA-BD62-0A387A11A067}" type="datetimeFigureOut">
              <a:rPr lang="en-US" smtClean="0"/>
              <a:pPr/>
              <a:t>1/5/2022</a:t>
            </a:fld>
            <a:endParaRPr lang="en-US" dirty="0"/>
          </a:p>
        </p:txBody>
      </p:sp>
      <p:sp>
        <p:nvSpPr>
          <p:cNvPr id="15" name="Footer Placeholder 3"/>
          <p:cNvSpPr>
            <a:spLocks noGrp="1"/>
          </p:cNvSpPr>
          <p:nvPr>
            <p:ph type="ftr" sz="quarter" idx="4"/>
          </p:nvPr>
        </p:nvSpPr>
        <p:spPr bwMode="gray">
          <a:xfrm>
            <a:off x="547782" y="9658526"/>
            <a:ext cx="5465661" cy="185193"/>
          </a:xfrm>
          <a:prstGeom prst="rect">
            <a:avLst/>
          </a:prstGeom>
        </p:spPr>
        <p:txBody>
          <a:bodyPr vert="horz" lIns="0" tIns="0" rIns="0" bIns="0" rtlCol="0" anchor="b"/>
          <a:lstStyle>
            <a:lvl1pPr algn="l">
              <a:defRPr sz="700"/>
            </a:lvl1pPr>
            <a:lvl2pPr marL="4563" indent="0">
              <a:defRPr sz="700">
                <a:solidFill>
                  <a:schemeClr val="tx1"/>
                </a:solidFill>
              </a:defRPr>
            </a:lvl2pPr>
            <a:lvl3pPr marL="0" indent="0">
              <a:defRPr sz="700"/>
            </a:lvl3pPr>
            <a:lvl4pPr marL="4563" indent="0">
              <a:defRPr sz="700"/>
            </a:lvl4pPr>
            <a:lvl5pPr marL="0" indent="0">
              <a:defRPr sz="700"/>
            </a:lvl5pPr>
            <a:lvl6pPr marL="4563" indent="0">
              <a:defRPr sz="700"/>
            </a:lvl6pPr>
            <a:lvl7pPr marL="0" indent="0">
              <a:defRPr sz="700"/>
            </a:lvl7pPr>
            <a:lvl8pPr marL="4563" indent="0">
              <a:defRPr sz="700"/>
            </a:lvl8pPr>
            <a:lvl9pPr marL="0" indent="0">
              <a:defRPr sz="700"/>
            </a:lvl9pPr>
          </a:lstStyle>
          <a:p>
            <a:endParaRPr lang="en-US" dirty="0"/>
          </a:p>
        </p:txBody>
      </p:sp>
      <p:sp>
        <p:nvSpPr>
          <p:cNvPr id="16" name="Slide Number Placeholder 4"/>
          <p:cNvSpPr>
            <a:spLocks noGrp="1"/>
          </p:cNvSpPr>
          <p:nvPr>
            <p:ph type="sldNum" sz="quarter" idx="5"/>
          </p:nvPr>
        </p:nvSpPr>
        <p:spPr bwMode="gray">
          <a:xfrm>
            <a:off x="192834" y="9658526"/>
            <a:ext cx="208896" cy="185193"/>
          </a:xfrm>
          <a:prstGeom prst="rect">
            <a:avLst/>
          </a:prstGeom>
        </p:spPr>
        <p:txBody>
          <a:bodyPr vert="horz" lIns="0" tIns="0" rIns="0" bIns="0" rtlCol="0" anchor="b"/>
          <a:lstStyle>
            <a:lvl1pPr algn="r">
              <a:defRPr sz="700"/>
            </a:lvl1pPr>
            <a:lvl2pPr marL="0" indent="0">
              <a:defRPr sz="700"/>
            </a:lvl2pPr>
            <a:lvl3pPr marL="0" indent="0">
              <a:defRPr sz="700"/>
            </a:lvl3pPr>
            <a:lvl4pPr marL="0" indent="0">
              <a:defRPr sz="700"/>
            </a:lvl4pPr>
            <a:lvl5pPr marL="0" indent="0">
              <a:defRPr sz="700"/>
            </a:lvl5pPr>
            <a:lvl6pPr marL="0" indent="0">
              <a:defRPr sz="700"/>
            </a:lvl6pPr>
            <a:lvl7pPr marL="0" indent="0">
              <a:defRPr sz="700"/>
            </a:lvl7pPr>
            <a:lvl8pPr marL="0" indent="0">
              <a:defRPr sz="700"/>
            </a:lvl8pPr>
            <a:lvl9pPr marL="0" indent="0">
              <a:defRPr sz="700"/>
            </a:lvl9pPr>
          </a:lstStyle>
          <a:p>
            <a:fld id="{32F3CE37-8989-471A-BC57-D3CAAD03839D}" type="slidenum">
              <a:rPr lang="en-US" smtClean="0"/>
              <a:pPr/>
              <a:t>‹#›</a:t>
            </a:fld>
            <a:endParaRPr lang="en-US" dirty="0"/>
          </a:p>
        </p:txBody>
      </p:sp>
      <p:pic>
        <p:nvPicPr>
          <p:cNvPr id="20" name="Picture 2" descr="\\nas-mainz\Projekte_vertraulich\Bayer\17-0612_Fischer_CI-Redesign\vom Kunden\Bayer_Cross_2017_on-Screen_RGB_170630.wm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6297893" y="205655"/>
            <a:ext cx="399865" cy="4111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59774928"/>
      </p:ext>
    </p:extLst>
  </p:cSld>
  <p:clrMap bg1="lt1" tx1="dk1" bg2="lt2" tx2="dk2" accent1="accent1" accent2="accent2" accent3="accent3" accent4="accent4" accent5="accent5" accent6="accent6" hlink="hlink" folHlink="folHlink"/>
  <p:notesStyle>
    <a:lvl1pPr marL="0" algn="l" defTabSz="914400" rtl="0" eaLnBrk="1" latinLnBrk="0" hangingPunct="1">
      <a:spcBef>
        <a:spcPts val="1800"/>
      </a:spcBef>
      <a:defRPr sz="1200" kern="1200">
        <a:solidFill>
          <a:schemeClr val="tx1"/>
        </a:solidFill>
        <a:latin typeface="+mn-lt"/>
        <a:ea typeface="+mn-ea"/>
        <a:cs typeface="+mn-cs"/>
      </a:defRPr>
    </a:lvl1pPr>
    <a:lvl2pPr marL="144000" indent="-144000" algn="l" defTabSz="914400" rtl="0" eaLnBrk="1" latinLnBrk="0" hangingPunct="1">
      <a:spcBef>
        <a:spcPts val="300"/>
      </a:spcBef>
      <a:buFontTx/>
      <a:buBlip>
        <a:blip r:embed="rId3"/>
      </a:buBlip>
      <a:defRPr sz="1200" kern="1200">
        <a:solidFill>
          <a:schemeClr val="tx1"/>
        </a:solidFill>
        <a:latin typeface="+mn-lt"/>
        <a:ea typeface="+mn-ea"/>
        <a:cs typeface="+mn-cs"/>
      </a:defRPr>
    </a:lvl2pPr>
    <a:lvl3pPr marL="288000" indent="-144000" algn="l" defTabSz="914400" rtl="0" eaLnBrk="1" latinLnBrk="0" hangingPunct="1">
      <a:spcBef>
        <a:spcPts val="300"/>
      </a:spcBef>
      <a:buFontTx/>
      <a:buBlip>
        <a:blip r:embed="rId4"/>
      </a:buBlip>
      <a:defRPr sz="1200" kern="1200">
        <a:solidFill>
          <a:schemeClr val="tx1"/>
        </a:solidFill>
        <a:latin typeface="+mn-lt"/>
        <a:ea typeface="+mn-ea"/>
        <a:cs typeface="+mn-cs"/>
      </a:defRPr>
    </a:lvl3pPr>
    <a:lvl4pPr marL="432000" indent="-144000" algn="l" defTabSz="914400" rtl="0" eaLnBrk="1" latinLnBrk="0" hangingPunct="1">
      <a:spcBef>
        <a:spcPts val="300"/>
      </a:spcBef>
      <a:buFontTx/>
      <a:buBlip>
        <a:blip r:embed="rId5"/>
      </a:buBlip>
      <a:defRPr sz="1200" kern="1200">
        <a:solidFill>
          <a:schemeClr val="tx1"/>
        </a:solidFill>
        <a:latin typeface="+mn-lt"/>
        <a:ea typeface="+mn-ea"/>
        <a:cs typeface="+mn-cs"/>
      </a:defRPr>
    </a:lvl4pPr>
    <a:lvl5pPr marL="576000" indent="-144000" algn="l" defTabSz="914400" rtl="0" eaLnBrk="1" latinLnBrk="0" hangingPunct="1">
      <a:spcBef>
        <a:spcPts val="300"/>
      </a:spcBef>
      <a:buFontTx/>
      <a:buBlip>
        <a:blip r:embed="rId6"/>
      </a:buBlip>
      <a:defRPr sz="1200" kern="1200">
        <a:solidFill>
          <a:schemeClr val="tx1"/>
        </a:solidFill>
        <a:latin typeface="+mn-lt"/>
        <a:ea typeface="+mn-ea"/>
        <a:cs typeface="+mn-cs"/>
      </a:defRPr>
    </a:lvl5pPr>
    <a:lvl6pPr marL="576000" indent="-144000" algn="l" defTabSz="914400" rtl="0" eaLnBrk="1" latinLnBrk="0" hangingPunct="1">
      <a:spcBef>
        <a:spcPts val="300"/>
      </a:spcBef>
      <a:buFontTx/>
      <a:buBlip>
        <a:blip r:embed="rId6"/>
      </a:buBlip>
      <a:defRPr sz="1200" kern="1200">
        <a:solidFill>
          <a:schemeClr val="tx1"/>
        </a:solidFill>
        <a:latin typeface="+mn-lt"/>
        <a:ea typeface="+mn-ea"/>
        <a:cs typeface="+mn-cs"/>
      </a:defRPr>
    </a:lvl6pPr>
    <a:lvl7pPr marL="576000" indent="-144000" algn="l" defTabSz="914400" rtl="0" eaLnBrk="1" latinLnBrk="0" hangingPunct="1">
      <a:spcBef>
        <a:spcPts val="300"/>
      </a:spcBef>
      <a:buFontTx/>
      <a:buBlip>
        <a:blip r:embed="rId6"/>
      </a:buBlip>
      <a:defRPr sz="1200" kern="1200">
        <a:solidFill>
          <a:schemeClr val="tx1"/>
        </a:solidFill>
        <a:latin typeface="+mn-lt"/>
        <a:ea typeface="+mn-ea"/>
        <a:cs typeface="+mn-cs"/>
      </a:defRPr>
    </a:lvl7pPr>
    <a:lvl8pPr marL="576000" indent="-144000" algn="l" defTabSz="914400" rtl="0" eaLnBrk="1" latinLnBrk="0" hangingPunct="1">
      <a:spcBef>
        <a:spcPts val="300"/>
      </a:spcBef>
      <a:buFontTx/>
      <a:buBlip>
        <a:blip r:embed="rId6"/>
      </a:buBlip>
      <a:defRPr sz="1200" kern="1200">
        <a:solidFill>
          <a:schemeClr val="tx1"/>
        </a:solidFill>
        <a:latin typeface="+mn-lt"/>
        <a:ea typeface="+mn-ea"/>
        <a:cs typeface="+mn-cs"/>
      </a:defRPr>
    </a:lvl8pPr>
    <a:lvl9pPr marL="576000" indent="-144000" algn="l" defTabSz="914400" rtl="0" eaLnBrk="1" latinLnBrk="0" hangingPunct="1">
      <a:spcBef>
        <a:spcPts val="300"/>
      </a:spcBef>
      <a:buFontTx/>
      <a:buBlip>
        <a:blip r:embed="rId6"/>
      </a:buBlip>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2F3CE37-8989-471A-BC57-D3CAAD03839D}" type="slidenum">
              <a:rPr lang="en-US" smtClean="0">
                <a:solidFill>
                  <a:prstClr val="black"/>
                </a:solidFill>
                <a:latin typeface="Calibri"/>
              </a:rPr>
              <a:pPr/>
              <a:t>1</a:t>
            </a:fld>
            <a:endParaRPr lang="en-US" dirty="0">
              <a:solidFill>
                <a:prstClr val="black"/>
              </a:solidFill>
              <a:latin typeface="Calibri"/>
            </a:endParaRPr>
          </a:p>
        </p:txBody>
      </p:sp>
    </p:spTree>
    <p:extLst>
      <p:ext uri="{BB962C8B-B14F-4D97-AF65-F5344CB8AC3E}">
        <p14:creationId xmlns:p14="http://schemas.microsoft.com/office/powerpoint/2010/main" val="26569419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getting started, after you login, you should access the CLM READ FIRST folder.  This is to ensure you are first getting very familiar with how to do your review and some of the common mistakes and missteps in a does and don’t document to ensure your time is spent completing the review correctly.</a:t>
            </a:r>
          </a:p>
          <a:p>
            <a:endParaRPr lang="en-US" dirty="0"/>
          </a:p>
          <a:p>
            <a:r>
              <a:rPr lang="en-US" dirty="0"/>
              <a:t>There are also forms you will need to complete and additional helpful guidelines.</a:t>
            </a:r>
          </a:p>
          <a:p>
            <a:endParaRPr lang="en-US" dirty="0"/>
          </a:p>
        </p:txBody>
      </p:sp>
      <p:sp>
        <p:nvSpPr>
          <p:cNvPr id="4" name="Slide Number Placeholder 3"/>
          <p:cNvSpPr>
            <a:spLocks noGrp="1"/>
          </p:cNvSpPr>
          <p:nvPr>
            <p:ph type="sldNum" sz="quarter" idx="5"/>
          </p:nvPr>
        </p:nvSpPr>
        <p:spPr/>
        <p:txBody>
          <a:bodyPr/>
          <a:lstStyle/>
          <a:p>
            <a:fld id="{F871724B-BC47-434E-8242-FEA977C63719}" type="slidenum">
              <a:rPr lang="en-US" smtClean="0"/>
              <a:t>18</a:t>
            </a:fld>
            <a:endParaRPr lang="en-US" dirty="0"/>
          </a:p>
        </p:txBody>
      </p:sp>
    </p:spTree>
    <p:extLst>
      <p:ext uri="{BB962C8B-B14F-4D97-AF65-F5344CB8AC3E}">
        <p14:creationId xmlns:p14="http://schemas.microsoft.com/office/powerpoint/2010/main" val="13672510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After you have familiarized yourself with the CLM READ FIRST folder and you are comfortable with the expectations, to start your review.</a:t>
            </a:r>
          </a:p>
          <a:p>
            <a:endParaRPr lang="en-US" dirty="0"/>
          </a:p>
          <a:p>
            <a:r>
              <a:rPr lang="en-US" dirty="0"/>
              <a:t>Go to the Country Review folder</a:t>
            </a:r>
          </a:p>
          <a:p>
            <a:endParaRPr lang="en-US" dirty="0"/>
          </a:p>
          <a:p>
            <a:r>
              <a:rPr lang="en-US" dirty="0"/>
              <a:t>You will then select your country</a:t>
            </a:r>
          </a:p>
          <a:p>
            <a:endParaRPr lang="en-US" dirty="0"/>
          </a:p>
          <a:p>
            <a:r>
              <a:rPr lang="en-US" dirty="0"/>
              <a:t>After selecting your country, you will see the language or languages.  Choose the language you will review</a:t>
            </a:r>
          </a:p>
        </p:txBody>
      </p:sp>
      <p:sp>
        <p:nvSpPr>
          <p:cNvPr id="4" name="Slide Number Placeholder 3"/>
          <p:cNvSpPr>
            <a:spLocks noGrp="1"/>
          </p:cNvSpPr>
          <p:nvPr>
            <p:ph type="sldNum" sz="quarter" idx="5"/>
          </p:nvPr>
        </p:nvSpPr>
        <p:spPr/>
        <p:txBody>
          <a:bodyPr/>
          <a:lstStyle/>
          <a:p>
            <a:fld id="{F871724B-BC47-434E-8242-FEA977C63719}" type="slidenum">
              <a:rPr lang="en-US" smtClean="0"/>
              <a:t>19</a:t>
            </a:fld>
            <a:endParaRPr lang="en-US" dirty="0"/>
          </a:p>
        </p:txBody>
      </p:sp>
    </p:spTree>
    <p:extLst>
      <p:ext uri="{BB962C8B-B14F-4D97-AF65-F5344CB8AC3E}">
        <p14:creationId xmlns:p14="http://schemas.microsoft.com/office/powerpoint/2010/main" val="4381068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Within the language folder that you have chosen, go to 01 for Review by CLM.  The folders are intuitively numbered for the process to be straight forward for your actions.  </a:t>
            </a:r>
          </a:p>
          <a:p>
            <a:endParaRPr lang="en-US" dirty="0"/>
          </a:p>
          <a:p>
            <a:r>
              <a:rPr lang="en-US" dirty="0"/>
              <a:t>In the 01 for Review by CLM folder, you will find a zip file of your translated materials to review.  </a:t>
            </a:r>
          </a:p>
          <a:p>
            <a:endParaRPr lang="en-US" dirty="0"/>
          </a:p>
          <a:p>
            <a:r>
              <a:rPr lang="en-US" dirty="0"/>
              <a:t>Download the files onto your computer, once you unzip the files, you will be able to start your review, the files are MS Word files</a:t>
            </a:r>
          </a:p>
        </p:txBody>
      </p:sp>
      <p:sp>
        <p:nvSpPr>
          <p:cNvPr id="4" name="Slide Number Placeholder 3"/>
          <p:cNvSpPr>
            <a:spLocks noGrp="1"/>
          </p:cNvSpPr>
          <p:nvPr>
            <p:ph type="sldNum" sz="quarter" idx="5"/>
          </p:nvPr>
        </p:nvSpPr>
        <p:spPr/>
        <p:txBody>
          <a:bodyPr/>
          <a:lstStyle/>
          <a:p>
            <a:fld id="{F871724B-BC47-434E-8242-FEA977C63719}" type="slidenum">
              <a:rPr lang="en-US" smtClean="0"/>
              <a:t>20</a:t>
            </a:fld>
            <a:endParaRPr lang="en-US" dirty="0"/>
          </a:p>
        </p:txBody>
      </p:sp>
    </p:spTree>
    <p:extLst>
      <p:ext uri="{BB962C8B-B14F-4D97-AF65-F5344CB8AC3E}">
        <p14:creationId xmlns:p14="http://schemas.microsoft.com/office/powerpoint/2010/main" val="17632815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MS Word files are Bi-Column translation files in English and the translated language</a:t>
            </a:r>
          </a:p>
          <a:p>
            <a:endParaRPr lang="en-US" dirty="0"/>
          </a:p>
          <a:p>
            <a:endParaRPr lang="en-US" dirty="0"/>
          </a:p>
        </p:txBody>
      </p:sp>
      <p:sp>
        <p:nvSpPr>
          <p:cNvPr id="4" name="Slide Number Placeholder 3"/>
          <p:cNvSpPr>
            <a:spLocks noGrp="1"/>
          </p:cNvSpPr>
          <p:nvPr>
            <p:ph type="sldNum" sz="quarter" idx="5"/>
          </p:nvPr>
        </p:nvSpPr>
        <p:spPr/>
        <p:txBody>
          <a:bodyPr/>
          <a:lstStyle/>
          <a:p>
            <a:fld id="{F871724B-BC47-434E-8242-FEA977C63719}" type="slidenum">
              <a:rPr lang="en-US" smtClean="0"/>
              <a:t>21</a:t>
            </a:fld>
            <a:endParaRPr lang="en-US" dirty="0"/>
          </a:p>
        </p:txBody>
      </p:sp>
    </p:spTree>
    <p:extLst>
      <p:ext uri="{BB962C8B-B14F-4D97-AF65-F5344CB8AC3E}">
        <p14:creationId xmlns:p14="http://schemas.microsoft.com/office/powerpoint/2010/main" val="19912307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have 7 important tips for you during your review.  Please also, if your country has a separate LMR, please only submit your locally reviewed documents after you have submitted them to your LMR and received approval.</a:t>
            </a:r>
          </a:p>
          <a:p>
            <a:endParaRPr lang="en-US" dirty="0"/>
          </a:p>
          <a:p>
            <a:endParaRPr lang="en-US" dirty="0"/>
          </a:p>
        </p:txBody>
      </p:sp>
      <p:sp>
        <p:nvSpPr>
          <p:cNvPr id="4" name="Slide Number Placeholder 3"/>
          <p:cNvSpPr>
            <a:spLocks noGrp="1"/>
          </p:cNvSpPr>
          <p:nvPr>
            <p:ph type="sldNum" sz="quarter" idx="5"/>
          </p:nvPr>
        </p:nvSpPr>
        <p:spPr/>
        <p:txBody>
          <a:bodyPr/>
          <a:lstStyle/>
          <a:p>
            <a:fld id="{F871724B-BC47-434E-8242-FEA977C63719}" type="slidenum">
              <a:rPr lang="en-US" smtClean="0"/>
              <a:t>22</a:t>
            </a:fld>
            <a:endParaRPr lang="en-US" dirty="0"/>
          </a:p>
        </p:txBody>
      </p:sp>
    </p:spTree>
    <p:extLst>
      <p:ext uri="{BB962C8B-B14F-4D97-AF65-F5344CB8AC3E}">
        <p14:creationId xmlns:p14="http://schemas.microsoft.com/office/powerpoint/2010/main" val="1311381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74FE969-BD31-4A89-A4E4-52B92E81177C}" type="slidenum">
              <a:rPr lang="en-US" smtClean="0"/>
              <a:t>24</a:t>
            </a:fld>
            <a:endParaRPr lang="en-US" dirty="0"/>
          </a:p>
        </p:txBody>
      </p:sp>
    </p:spTree>
    <p:extLst>
      <p:ext uri="{BB962C8B-B14F-4D97-AF65-F5344CB8AC3E}">
        <p14:creationId xmlns:p14="http://schemas.microsoft.com/office/powerpoint/2010/main" val="215707863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74FE969-BD31-4A89-A4E4-52B92E81177C}" type="slidenum">
              <a:rPr lang="en-US" smtClean="0"/>
              <a:t>27</a:t>
            </a:fld>
            <a:endParaRPr lang="en-US" dirty="0"/>
          </a:p>
        </p:txBody>
      </p:sp>
    </p:spTree>
    <p:extLst>
      <p:ext uri="{BB962C8B-B14F-4D97-AF65-F5344CB8AC3E}">
        <p14:creationId xmlns:p14="http://schemas.microsoft.com/office/powerpoint/2010/main" val="94379547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337314B3-DFFB-47A6-8BC4-C0D333D4A9CB}" type="slidenum">
              <a:rPr lang="en-US" altLang="zh-CN"/>
              <a:pPr/>
              <a:t>31</a:t>
            </a:fld>
            <a:endParaRPr lang="en-US" altLang="zh-CN" dirty="0"/>
          </a:p>
        </p:txBody>
      </p:sp>
      <p:sp>
        <p:nvSpPr>
          <p:cNvPr id="219138"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lgn="l">
              <a:defRPr>
                <a:solidFill>
                  <a:schemeClr val="tx1"/>
                </a:solidFill>
                <a:latin typeface="Arial" charset="0"/>
                <a:ea typeface="宋体" pitchFamily="2" charset="-122"/>
              </a:defRPr>
            </a:lvl1pPr>
            <a:lvl2pPr marL="742950" indent="-285750" algn="l">
              <a:defRPr>
                <a:solidFill>
                  <a:schemeClr val="tx1"/>
                </a:solidFill>
                <a:latin typeface="Arial" charset="0"/>
                <a:ea typeface="宋体" pitchFamily="2" charset="-122"/>
              </a:defRPr>
            </a:lvl2pPr>
            <a:lvl3pPr marL="1143000" indent="-228600" algn="l">
              <a:defRPr>
                <a:solidFill>
                  <a:schemeClr val="tx1"/>
                </a:solidFill>
                <a:latin typeface="Arial" charset="0"/>
                <a:ea typeface="宋体" pitchFamily="2" charset="-122"/>
              </a:defRPr>
            </a:lvl3pPr>
            <a:lvl4pPr marL="1600200" indent="-228600" algn="l">
              <a:defRPr>
                <a:solidFill>
                  <a:schemeClr val="tx1"/>
                </a:solidFill>
                <a:latin typeface="Arial" charset="0"/>
                <a:ea typeface="宋体" pitchFamily="2" charset="-122"/>
              </a:defRPr>
            </a:lvl4pPr>
            <a:lvl5pPr marL="2057400" indent="-228600" algn="l">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r"/>
            <a:fld id="{7A53F4A3-E802-426E-A3E1-DA2A42993F21}" type="slidenum">
              <a:rPr lang="en-US" altLang="zh-CN" sz="1200"/>
              <a:pPr algn="r"/>
              <a:t>31</a:t>
            </a:fld>
            <a:endParaRPr lang="en-US" altLang="zh-CN" sz="1200" dirty="0"/>
          </a:p>
        </p:txBody>
      </p:sp>
      <p:sp>
        <p:nvSpPr>
          <p:cNvPr id="219139" name="Rectangle 2"/>
          <p:cNvSpPr>
            <a:spLocks noGrp="1" noRot="1" noChangeAspect="1" noChangeArrowheads="1" noTextEdit="1"/>
          </p:cNvSpPr>
          <p:nvPr>
            <p:ph type="sldImg"/>
          </p:nvPr>
        </p:nvSpPr>
        <p:spPr>
          <a:xfrm>
            <a:off x="381000" y="685800"/>
            <a:ext cx="6096000" cy="3429000"/>
          </a:xfrm>
          <a:ln/>
        </p:spPr>
      </p:sp>
      <p:sp>
        <p:nvSpPr>
          <p:cNvPr id="219140" name="Rectangle 3"/>
          <p:cNvSpPr>
            <a:spLocks noGrp="1" noChangeArrowheads="1"/>
          </p:cNvSpPr>
          <p:nvPr>
            <p:ph type="body" idx="1"/>
          </p:nvPr>
        </p:nvSpPr>
        <p:spPr/>
        <p:txBody>
          <a:bodyPr/>
          <a:lstStyle/>
          <a:p>
            <a:endParaRPr lang="zh-CN" altLang="zh-CN"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2F3CE37-8989-471A-BC57-D3CAAD03839D}" type="slidenum">
              <a:rPr lang="en-US" smtClean="0">
                <a:solidFill>
                  <a:prstClr val="black"/>
                </a:solidFill>
                <a:latin typeface="Calibri"/>
              </a:rPr>
              <a:pPr/>
              <a:t>32</a:t>
            </a:fld>
            <a:endParaRPr lang="en-US" dirty="0">
              <a:solidFill>
                <a:prstClr val="black"/>
              </a:solidFill>
              <a:latin typeface="Calibri"/>
            </a:endParaRPr>
          </a:p>
        </p:txBody>
      </p:sp>
    </p:spTree>
    <p:extLst>
      <p:ext uri="{BB962C8B-B14F-4D97-AF65-F5344CB8AC3E}">
        <p14:creationId xmlns:p14="http://schemas.microsoft.com/office/powerpoint/2010/main" val="22998171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74FE969-BD31-4A89-A4E4-52B92E81177C}" type="slidenum">
              <a:rPr lang="en-US" smtClean="0"/>
              <a:t>3</a:t>
            </a:fld>
            <a:endParaRPr lang="en-US" dirty="0"/>
          </a:p>
        </p:txBody>
      </p:sp>
    </p:spTree>
    <p:extLst>
      <p:ext uri="{BB962C8B-B14F-4D97-AF65-F5344CB8AC3E}">
        <p14:creationId xmlns:p14="http://schemas.microsoft.com/office/powerpoint/2010/main" val="3126753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74FE969-BD31-4A89-A4E4-52B92E81177C}" type="slidenum">
              <a:rPr lang="en-US" smtClean="0"/>
              <a:t>4</a:t>
            </a:fld>
            <a:endParaRPr lang="en-US" dirty="0"/>
          </a:p>
        </p:txBody>
      </p:sp>
    </p:spTree>
    <p:extLst>
      <p:ext uri="{BB962C8B-B14F-4D97-AF65-F5344CB8AC3E}">
        <p14:creationId xmlns:p14="http://schemas.microsoft.com/office/powerpoint/2010/main" val="16093955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have some expectations outlined for you here, to ensure your in country review is a smooth process.  </a:t>
            </a:r>
          </a:p>
          <a:p>
            <a:endParaRPr lang="en-US" dirty="0"/>
          </a:p>
          <a:p>
            <a:pPr marL="171450" indent="-171450">
              <a:buFont typeface="Wingdings" panose="05000000000000000000" pitchFamily="2" charset="2"/>
              <a:buChar char="§"/>
            </a:pPr>
            <a:r>
              <a:rPr lang="en-US" dirty="0"/>
              <a:t>You have five materials to review, these are the patient facing materials I shared earlier in the presentation</a:t>
            </a:r>
          </a:p>
          <a:p>
            <a:pPr marL="0" indent="0">
              <a:buFont typeface="Wingdings" panose="05000000000000000000" pitchFamily="2" charset="2"/>
              <a:buNone/>
            </a:pPr>
            <a:endParaRPr lang="en-US" dirty="0"/>
          </a:p>
          <a:p>
            <a:pPr marL="171450" indent="-171450">
              <a:buFont typeface="Arial" panose="020B0604020202020204" pitchFamily="34" charset="0"/>
              <a:buChar char="•"/>
            </a:pPr>
            <a:r>
              <a:rPr lang="en-US" dirty="0"/>
              <a:t>Based on our previous experience, this review should take you 4 – 5 hours of time, to review all materials and provide your input in tracked changes.</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dirty="0"/>
              <a:t>We recommend blocking out time on your calendar to complete the review.  We will send you a meeting invite as a reminder of when the review starts and an email reminder as well.</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dirty="0"/>
              <a:t>Your input and contributions to the review are extremely valuable and we understand your time is limited.  Please focus your review on verbiage and not stylist suggestions of the materials.  </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dirty="0"/>
              <a:t>Please also note, the logo will note be translated to local language.</a:t>
            </a:r>
          </a:p>
        </p:txBody>
      </p:sp>
      <p:sp>
        <p:nvSpPr>
          <p:cNvPr id="4" name="Slide Number Placeholder 3"/>
          <p:cNvSpPr>
            <a:spLocks noGrp="1"/>
          </p:cNvSpPr>
          <p:nvPr>
            <p:ph type="sldNum" sz="quarter" idx="5"/>
          </p:nvPr>
        </p:nvSpPr>
        <p:spPr/>
        <p:txBody>
          <a:bodyPr/>
          <a:lstStyle/>
          <a:p>
            <a:fld id="{F871724B-BC47-434E-8242-FEA977C63719}" type="slidenum">
              <a:rPr lang="en-US" smtClean="0"/>
              <a:t>7</a:t>
            </a:fld>
            <a:endParaRPr lang="en-US" dirty="0"/>
          </a:p>
        </p:txBody>
      </p:sp>
    </p:spTree>
    <p:extLst>
      <p:ext uri="{BB962C8B-B14F-4D97-AF65-F5344CB8AC3E}">
        <p14:creationId xmlns:p14="http://schemas.microsoft.com/office/powerpoint/2010/main" val="1319585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74FE969-BD31-4A89-A4E4-52B92E81177C}" type="slidenum">
              <a:rPr lang="en-US" smtClean="0"/>
              <a:t>10</a:t>
            </a:fld>
            <a:endParaRPr lang="en-US" dirty="0"/>
          </a:p>
        </p:txBody>
      </p:sp>
    </p:spTree>
    <p:extLst>
      <p:ext uri="{BB962C8B-B14F-4D97-AF65-F5344CB8AC3E}">
        <p14:creationId xmlns:p14="http://schemas.microsoft.com/office/powerpoint/2010/main" val="11522980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74FE969-BD31-4A89-A4E4-52B92E81177C}" type="slidenum">
              <a:rPr lang="en-US" smtClean="0"/>
              <a:t>11</a:t>
            </a:fld>
            <a:endParaRPr lang="en-US" dirty="0"/>
          </a:p>
        </p:txBody>
      </p:sp>
    </p:spTree>
    <p:extLst>
      <p:ext uri="{BB962C8B-B14F-4D97-AF65-F5344CB8AC3E}">
        <p14:creationId xmlns:p14="http://schemas.microsoft.com/office/powerpoint/2010/main" val="25285515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74FE969-BD31-4A89-A4E4-52B92E81177C}" type="slidenum">
              <a:rPr lang="en-US" smtClean="0"/>
              <a:t>12</a:t>
            </a:fld>
            <a:endParaRPr lang="en-US" dirty="0"/>
          </a:p>
        </p:txBody>
      </p:sp>
    </p:spTree>
    <p:extLst>
      <p:ext uri="{BB962C8B-B14F-4D97-AF65-F5344CB8AC3E}">
        <p14:creationId xmlns:p14="http://schemas.microsoft.com/office/powerpoint/2010/main" val="21140487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74FE969-BD31-4A89-A4E4-52B92E81177C}" type="slidenum">
              <a:rPr lang="en-US" smtClean="0"/>
              <a:t>14</a:t>
            </a:fld>
            <a:endParaRPr lang="en-US" dirty="0"/>
          </a:p>
        </p:txBody>
      </p:sp>
    </p:spTree>
    <p:extLst>
      <p:ext uri="{BB962C8B-B14F-4D97-AF65-F5344CB8AC3E}">
        <p14:creationId xmlns:p14="http://schemas.microsoft.com/office/powerpoint/2010/main" val="24244875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74FE969-BD31-4A89-A4E4-52B92E81177C}" type="slidenum">
              <a:rPr lang="en-US" smtClean="0"/>
              <a:t>17</a:t>
            </a:fld>
            <a:endParaRPr lang="en-US" dirty="0"/>
          </a:p>
        </p:txBody>
      </p:sp>
    </p:spTree>
    <p:extLst>
      <p:ext uri="{BB962C8B-B14F-4D97-AF65-F5344CB8AC3E}">
        <p14:creationId xmlns:p14="http://schemas.microsoft.com/office/powerpoint/2010/main" val="194046095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slideMaster" Target="../slideMasters/slideMaster1.xml"/><Relationship Id="rId1" Type="http://schemas.openxmlformats.org/officeDocument/2006/relationships/tags" Target="../tags/tag3.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10.emf"/><Relationship Id="rId2" Type="http://schemas.openxmlformats.org/officeDocument/2006/relationships/slideMaster" Target="../slideMasters/slideMaster1.xml"/><Relationship Id="rId1" Type="http://schemas.openxmlformats.org/officeDocument/2006/relationships/tags" Target="../tags/tag4.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10.emf"/><Relationship Id="rId2" Type="http://schemas.openxmlformats.org/officeDocument/2006/relationships/slideMaster" Target="../slideMasters/slideMaster1.xml"/><Relationship Id="rId1" Type="http://schemas.openxmlformats.org/officeDocument/2006/relationships/tags" Target="../tags/tag5.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slideMaster" Target="../slideMasters/slideMaster1.xml"/><Relationship Id="rId1" Type="http://schemas.openxmlformats.org/officeDocument/2006/relationships/tags" Target="../tags/tag6.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slideMaster" Target="../slideMasters/slideMaster1.xml"/><Relationship Id="rId1" Type="http://schemas.openxmlformats.org/officeDocument/2006/relationships/tags" Target="../tags/tag7.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slideMaster" Target="../slideMasters/slideMaster1.xml"/><Relationship Id="rId1" Type="http://schemas.openxmlformats.org/officeDocument/2006/relationships/tags" Target="../tags/tag8.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Master" Target="../slideMasters/slideMaster1.xml"/><Relationship Id="rId1" Type="http://schemas.openxmlformats.org/officeDocument/2006/relationships/tags" Target="../tags/tag9.xml"/><Relationship Id="rId5" Type="http://schemas.openxmlformats.org/officeDocument/2006/relationships/image" Target="../media/image10.emf"/><Relationship Id="rId4" Type="http://schemas.microsoft.com/office/2007/relationships/hdphoto" Target="../media/hdphoto1.wdp"/></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slideMaster" Target="../slideMasters/slideMaster1.xml"/><Relationship Id="rId1" Type="http://schemas.openxmlformats.org/officeDocument/2006/relationships/tags" Target="../tags/tag10.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slideMaster" Target="../slideMasters/slideMaster1.xml"/><Relationship Id="rId1" Type="http://schemas.openxmlformats.org/officeDocument/2006/relationships/tags" Target="../tags/tag1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14.pn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13.pn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slideMaster" Target="../slideMasters/slideMaster1.xml"/><Relationship Id="rId1" Type="http://schemas.openxmlformats.org/officeDocument/2006/relationships/tags" Target="../tags/tag1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8.wmf"/><Relationship Id="rId5" Type="http://schemas.openxmlformats.org/officeDocument/2006/relationships/image" Target="../media/image6.png"/><Relationship Id="rId4" Type="http://schemas.openxmlformats.org/officeDocument/2006/relationships/image" Target="../media/image5.png"/></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bg>
      <p:bgPr>
        <a:solidFill>
          <a:schemeClr val="accent1"/>
        </a:solidFill>
        <a:effectLst/>
      </p:bgPr>
    </p:bg>
    <p:spTree>
      <p:nvGrpSpPr>
        <p:cNvPr id="1" name=""/>
        <p:cNvGrpSpPr/>
        <p:nvPr/>
      </p:nvGrpSpPr>
      <p:grpSpPr>
        <a:xfrm>
          <a:off x="0" y="0"/>
          <a:ext cx="0" cy="0"/>
          <a:chOff x="0" y="0"/>
          <a:chExt cx="0" cy="0"/>
        </a:xfrm>
      </p:grpSpPr>
      <p:sp>
        <p:nvSpPr>
          <p:cNvPr id="7" name="Rectangle 6"/>
          <p:cNvSpPr/>
          <p:nvPr/>
        </p:nvSpPr>
        <p:spPr bwMode="white">
          <a:xfrm>
            <a:off x="0" y="0"/>
            <a:ext cx="1692000" cy="16910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Subtitle 2"/>
          <p:cNvSpPr>
            <a:spLocks noGrp="1"/>
          </p:cNvSpPr>
          <p:nvPr>
            <p:ph type="subTitle" idx="1"/>
          </p:nvPr>
        </p:nvSpPr>
        <p:spPr bwMode="black">
          <a:xfrm>
            <a:off x="709365" y="1732422"/>
            <a:ext cx="3620552" cy="592952"/>
          </a:xfrm>
        </p:spPr>
        <p:txBody>
          <a:bodyPr anchor="b"/>
          <a:lstStyle>
            <a:lvl1pPr marL="0" indent="0" algn="l">
              <a:buNone/>
              <a:defRPr sz="2000">
                <a:solidFill>
                  <a:schemeClr val="bg1"/>
                </a:solidFill>
              </a:defRPr>
            </a:lvl1pPr>
            <a:lvl2pPr marL="0" indent="0" algn="l">
              <a:buNone/>
              <a:defRPr sz="2000">
                <a:solidFill>
                  <a:schemeClr val="bg1"/>
                </a:solidFill>
              </a:defRPr>
            </a:lvl2pPr>
            <a:lvl3pPr marL="0" indent="0" algn="l">
              <a:buNone/>
              <a:defRPr sz="2000">
                <a:solidFill>
                  <a:schemeClr val="bg1"/>
                </a:solidFill>
              </a:defRPr>
            </a:lvl3pPr>
            <a:lvl4pPr marL="0" indent="0" algn="l">
              <a:buNone/>
              <a:defRPr sz="2000">
                <a:solidFill>
                  <a:schemeClr val="bg1"/>
                </a:solidFill>
              </a:defRPr>
            </a:lvl4pPr>
            <a:lvl5pPr marL="0" indent="0" algn="l">
              <a:buNone/>
              <a:defRPr sz="2000">
                <a:solidFill>
                  <a:schemeClr val="bg1"/>
                </a:solidFill>
              </a:defRPr>
            </a:lvl5pPr>
            <a:lvl6pPr marL="0" indent="0" algn="l">
              <a:buNone/>
              <a:defRPr sz="2000">
                <a:solidFill>
                  <a:schemeClr val="bg1"/>
                </a:solidFill>
              </a:defRPr>
            </a:lvl6pPr>
            <a:lvl7pPr marL="0" indent="0" algn="l">
              <a:buNone/>
              <a:defRPr sz="2000">
                <a:solidFill>
                  <a:schemeClr val="bg1"/>
                </a:solidFill>
              </a:defRPr>
            </a:lvl7pPr>
            <a:lvl8pPr marL="0" indent="0" algn="l">
              <a:buNone/>
              <a:defRPr sz="2000">
                <a:solidFill>
                  <a:schemeClr val="bg1"/>
                </a:solidFill>
              </a:defRPr>
            </a:lvl8pPr>
            <a:lvl9pPr marL="0" indent="0" algn="l">
              <a:buNone/>
              <a:defRPr sz="2000">
                <a:solidFill>
                  <a:schemeClr val="bg1"/>
                </a:solidFill>
              </a:defRPr>
            </a:lvl9pPr>
          </a:lstStyle>
          <a:p>
            <a:r>
              <a:rPr lang="en-US"/>
              <a:t>Click to edit Master subtitle style</a:t>
            </a:r>
          </a:p>
        </p:txBody>
      </p:sp>
      <p:sp>
        <p:nvSpPr>
          <p:cNvPr id="4" name="Date Placeholder 3"/>
          <p:cNvSpPr>
            <a:spLocks noGrp="1"/>
          </p:cNvSpPr>
          <p:nvPr>
            <p:ph type="dt" sz="half" idx="10"/>
          </p:nvPr>
        </p:nvSpPr>
        <p:spPr bwMode="gray"/>
        <p:txBody>
          <a:bodyPr/>
          <a:lstStyle/>
          <a:p>
            <a:fld id="{7BEC91B2-F53C-4762-A3C0-365D55A2FDC8}" type="datetime1">
              <a:rPr lang="en-US" smtClean="0"/>
              <a:t>1/5/2022</a:t>
            </a:fld>
            <a:endParaRPr lang="en-US" dirty="0"/>
          </a:p>
        </p:txBody>
      </p:sp>
      <p:sp>
        <p:nvSpPr>
          <p:cNvPr id="5" name="Footer Placeholder 4"/>
          <p:cNvSpPr>
            <a:spLocks noGrp="1"/>
          </p:cNvSpPr>
          <p:nvPr>
            <p:ph type="ftr" sz="quarter" idx="11"/>
          </p:nvPr>
        </p:nvSpPr>
        <p:spPr bwMode="gray"/>
        <p:txBody>
          <a:bodyPr/>
          <a:lstStyle>
            <a:lvl1pPr>
              <a:defRPr>
                <a:noFill/>
              </a:defRPr>
            </a:lvl1pPr>
            <a:lvl2pPr>
              <a:defRPr>
                <a:noFill/>
              </a:defRPr>
            </a:lvl2pPr>
            <a:lvl3pPr>
              <a:defRPr>
                <a:noFill/>
              </a:defRPr>
            </a:lvl3pPr>
            <a:lvl4pPr>
              <a:defRPr>
                <a:noFill/>
              </a:defRPr>
            </a:lvl4pPr>
            <a:lvl5pPr>
              <a:defRPr>
                <a:noFill/>
              </a:defRPr>
            </a:lvl5pPr>
            <a:lvl6pPr>
              <a:defRPr>
                <a:noFill/>
              </a:defRPr>
            </a:lvl6pPr>
            <a:lvl7pPr>
              <a:defRPr>
                <a:noFill/>
              </a:defRPr>
            </a:lvl7pPr>
            <a:lvl8pPr>
              <a:defRPr>
                <a:noFill/>
              </a:defRPr>
            </a:lvl8pPr>
            <a:lvl9pPr>
              <a:defRPr>
                <a:noFill/>
              </a:defRPr>
            </a:lvl9pPr>
          </a:lstStyle>
          <a:p>
            <a:r>
              <a:rPr lang="en-US" dirty="0"/>
              <a:t>Patient Recruitment and Retention//CLM ICR Training</a:t>
            </a:r>
          </a:p>
        </p:txBody>
      </p:sp>
      <p:sp>
        <p:nvSpPr>
          <p:cNvPr id="6" name="Slide Number Placeholder 5"/>
          <p:cNvSpPr>
            <a:spLocks noGrp="1"/>
          </p:cNvSpPr>
          <p:nvPr>
            <p:ph type="sldNum" sz="quarter" idx="12"/>
          </p:nvPr>
        </p:nvSpPr>
        <p:spPr bwMode="gray"/>
        <p:txBody>
          <a:bodyPr/>
          <a:lstStyle>
            <a:lvl1pPr>
              <a:defRPr>
                <a:noFill/>
              </a:defRPr>
            </a:lvl1pPr>
            <a:lvl2pPr>
              <a:defRPr>
                <a:noFill/>
              </a:defRPr>
            </a:lvl2pPr>
            <a:lvl3pPr>
              <a:defRPr>
                <a:noFill/>
              </a:defRPr>
            </a:lvl3pPr>
            <a:lvl4pPr>
              <a:defRPr>
                <a:noFill/>
              </a:defRPr>
            </a:lvl4pPr>
            <a:lvl5pPr>
              <a:defRPr>
                <a:noFill/>
              </a:defRPr>
            </a:lvl5pPr>
            <a:lvl6pPr>
              <a:defRPr>
                <a:noFill/>
              </a:defRPr>
            </a:lvl6pPr>
            <a:lvl7pPr>
              <a:defRPr>
                <a:noFill/>
              </a:defRPr>
            </a:lvl7pPr>
            <a:lvl8pPr>
              <a:defRPr>
                <a:noFill/>
              </a:defRPr>
            </a:lvl8pPr>
            <a:lvl9pPr>
              <a:defRPr>
                <a:noFill/>
              </a:defRPr>
            </a:lvl9pPr>
          </a:lstStyle>
          <a:p>
            <a:fld id="{EEAD9179-7A6B-4268-BEB2-F3B8EB06115B}" type="slidenum">
              <a:rPr lang="en-US" smtClean="0"/>
              <a:pPr/>
              <a:t>‹#›</a:t>
            </a:fld>
            <a:endParaRPr lang="en-US" dirty="0"/>
          </a:p>
        </p:txBody>
      </p:sp>
      <p:sp>
        <p:nvSpPr>
          <p:cNvPr id="2" name="Title 1"/>
          <p:cNvSpPr>
            <a:spLocks noGrp="1"/>
          </p:cNvSpPr>
          <p:nvPr>
            <p:ph type="ctrTitle"/>
          </p:nvPr>
        </p:nvSpPr>
        <p:spPr bwMode="black">
          <a:xfrm>
            <a:off x="709560" y="2424948"/>
            <a:ext cx="3620357" cy="1440000"/>
          </a:xfrm>
        </p:spPr>
        <p:txBody>
          <a:bodyPr anchor="t"/>
          <a:lstStyle>
            <a:lvl1pPr>
              <a:defRPr sz="3200" i="1">
                <a:solidFill>
                  <a:schemeClr val="accent4"/>
                </a:solidFill>
              </a:defRPr>
            </a:lvl1pPr>
          </a:lstStyle>
          <a:p>
            <a:r>
              <a:rPr lang="en-US"/>
              <a:t>Click to edit Master title style</a:t>
            </a:r>
          </a:p>
        </p:txBody>
      </p:sp>
      <p:sp>
        <p:nvSpPr>
          <p:cNvPr id="18" name="TextBox 17">
            <a:extLst>
              <a:ext uri="{FF2B5EF4-FFF2-40B4-BE49-F238E27FC236}">
                <a16:creationId xmlns:a16="http://schemas.microsoft.com/office/drawing/2014/main" id="{5EE7DB5C-15A7-4763-A498-7608598D843B}"/>
              </a:ext>
            </a:extLst>
          </p:cNvPr>
          <p:cNvSpPr txBox="1"/>
          <p:nvPr/>
        </p:nvSpPr>
        <p:spPr bwMode="black">
          <a:xfrm>
            <a:off x="1378683" y="4041068"/>
            <a:ext cx="480832" cy="179724"/>
          </a:xfrm>
          <a:prstGeom prst="rect">
            <a:avLst/>
          </a:prstGeom>
          <a:noFill/>
        </p:spPr>
        <p:txBody>
          <a:bodyPr wrap="none" lIns="0" tIns="0" rIns="0" bIns="0" rtlCol="0" anchor="ctr">
            <a:noAutofit/>
          </a:bodyPr>
          <a:lstStyle/>
          <a:p>
            <a:pPr marL="0" marR="0" lvl="0" indent="0" algn="ctr" defTabSz="915680" eaLnBrk="1" fontAlgn="auto" latinLnBrk="0" hangingPunct="1">
              <a:lnSpc>
                <a:spcPct val="100000"/>
              </a:lnSpc>
              <a:spcBef>
                <a:spcPts val="0"/>
              </a:spcBef>
              <a:spcAft>
                <a:spcPts val="0"/>
              </a:spcAft>
              <a:buClrTx/>
              <a:buSzTx/>
              <a:buFontTx/>
              <a:buNone/>
              <a:tabLst/>
              <a:defRPr/>
            </a:pPr>
            <a:r>
              <a:rPr kumimoji="0" lang="en-US" sz="1051" b="0" i="0" u="none" strike="noStrike" kern="0" cap="none" spc="0" normalizeH="0" baseline="0" noProof="0" dirty="0">
                <a:ln>
                  <a:noFill/>
                </a:ln>
                <a:solidFill>
                  <a:schemeClr val="tx2"/>
                </a:solidFill>
                <a:effectLst/>
                <a:uLnTx/>
                <a:uFillTx/>
              </a:rPr>
              <a:t>///////////</a:t>
            </a:r>
          </a:p>
        </p:txBody>
      </p:sp>
      <p:sp>
        <p:nvSpPr>
          <p:cNvPr id="21" name="Text Placeholder 20"/>
          <p:cNvSpPr>
            <a:spLocks noGrp="1"/>
          </p:cNvSpPr>
          <p:nvPr>
            <p:ph type="body" sz="quarter" idx="13"/>
          </p:nvPr>
        </p:nvSpPr>
        <p:spPr bwMode="black">
          <a:xfrm>
            <a:off x="1414398" y="4262151"/>
            <a:ext cx="2915519" cy="1080000"/>
          </a:xfrm>
        </p:spPr>
        <p:txBody>
          <a:bodyPr/>
          <a:lstStyle>
            <a:lvl1pPr>
              <a:spcBef>
                <a:spcPts val="0"/>
              </a:spcBef>
              <a:spcAft>
                <a:spcPts val="0"/>
              </a:spcAft>
              <a:defRPr b="1">
                <a:solidFill>
                  <a:schemeClr val="bg1"/>
                </a:solidFill>
              </a:defRPr>
            </a:lvl1pPr>
            <a:lvl2pPr marL="0" indent="0">
              <a:spcBef>
                <a:spcPts val="1800"/>
              </a:spcBef>
              <a:spcAft>
                <a:spcPts val="0"/>
              </a:spcAft>
              <a:buFont typeface="Arial" panose="020B0604020202020204" pitchFamily="34" charset="0"/>
              <a:buNone/>
              <a:defRPr sz="1050">
                <a:solidFill>
                  <a:schemeClr val="bg1"/>
                </a:solidFill>
              </a:defRPr>
            </a:lvl2pPr>
            <a:lvl3pPr marL="0" indent="0">
              <a:spcBef>
                <a:spcPts val="0"/>
              </a:spcBef>
              <a:spcAft>
                <a:spcPts val="0"/>
              </a:spcAft>
              <a:buFont typeface="Arial" panose="020B0604020202020204" pitchFamily="34" charset="0"/>
              <a:buNone/>
              <a:defRPr sz="1050">
                <a:solidFill>
                  <a:schemeClr val="bg1"/>
                </a:solidFill>
              </a:defRPr>
            </a:lvl3pPr>
            <a:lvl4pPr marL="0" indent="0">
              <a:spcBef>
                <a:spcPts val="0"/>
              </a:spcBef>
              <a:spcAft>
                <a:spcPts val="0"/>
              </a:spcAft>
              <a:buFont typeface="Arial" panose="020B0604020202020204" pitchFamily="34" charset="0"/>
              <a:buNone/>
              <a:defRPr sz="1050">
                <a:solidFill>
                  <a:schemeClr val="bg1"/>
                </a:solidFill>
              </a:defRPr>
            </a:lvl4pPr>
            <a:lvl5pPr marL="0" indent="0">
              <a:spcBef>
                <a:spcPts val="0"/>
              </a:spcBef>
              <a:spcAft>
                <a:spcPts val="0"/>
              </a:spcAft>
              <a:buFont typeface="Arial" panose="020B0604020202020204" pitchFamily="34" charset="0"/>
              <a:buNone/>
              <a:defRPr sz="1050">
                <a:solidFill>
                  <a:schemeClr val="bg1"/>
                </a:solidFill>
              </a:defRPr>
            </a:lvl5pPr>
            <a:lvl6pPr marL="0" indent="0">
              <a:spcBef>
                <a:spcPts val="0"/>
              </a:spcBef>
              <a:spcAft>
                <a:spcPts val="0"/>
              </a:spcAft>
              <a:buFont typeface="Arial" panose="020B0604020202020204" pitchFamily="34" charset="0"/>
              <a:buNone/>
              <a:defRPr sz="1050">
                <a:solidFill>
                  <a:schemeClr val="bg1"/>
                </a:solidFill>
              </a:defRPr>
            </a:lvl6pPr>
            <a:lvl7pPr marL="0" indent="0">
              <a:spcBef>
                <a:spcPts val="0"/>
              </a:spcBef>
              <a:spcAft>
                <a:spcPts val="0"/>
              </a:spcAft>
              <a:buFont typeface="Arial" panose="020B0604020202020204" pitchFamily="34" charset="0"/>
              <a:buNone/>
              <a:defRPr sz="1050">
                <a:solidFill>
                  <a:schemeClr val="bg1"/>
                </a:solidFill>
              </a:defRPr>
            </a:lvl7pPr>
            <a:lvl8pPr marL="0" indent="0">
              <a:spcBef>
                <a:spcPts val="0"/>
              </a:spcBef>
              <a:spcAft>
                <a:spcPts val="0"/>
              </a:spcAft>
              <a:buFont typeface="Arial" panose="020B0604020202020204" pitchFamily="34" charset="0"/>
              <a:buNone/>
              <a:defRPr sz="1050">
                <a:solidFill>
                  <a:schemeClr val="bg1"/>
                </a:solidFill>
              </a:defRPr>
            </a:lvl8pPr>
            <a:lvl9pPr marL="0" indent="0">
              <a:spcBef>
                <a:spcPts val="0"/>
              </a:spcBef>
              <a:spcAft>
                <a:spcPts val="0"/>
              </a:spcAft>
              <a:buFont typeface="Arial" panose="020B0604020202020204" pitchFamily="34" charset="0"/>
              <a:buNone/>
              <a:defRPr sz="1050">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Picture Placeholder 12"/>
          <p:cNvSpPr>
            <a:spLocks noGrp="1"/>
          </p:cNvSpPr>
          <p:nvPr>
            <p:ph type="pic" sz="quarter" idx="14"/>
          </p:nvPr>
        </p:nvSpPr>
        <p:spPr bwMode="gray">
          <a:xfrm>
            <a:off x="4077841" y="0"/>
            <a:ext cx="8114953" cy="6858000"/>
          </a:xfrm>
          <a:custGeom>
            <a:avLst/>
            <a:gdLst>
              <a:gd name="connsiteX0" fmla="*/ 1341581 w 8112573"/>
              <a:gd name="connsiteY0" fmla="*/ 0 h 6858000"/>
              <a:gd name="connsiteX1" fmla="*/ 8112573 w 8112573"/>
              <a:gd name="connsiteY1" fmla="*/ 0 h 6858000"/>
              <a:gd name="connsiteX2" fmla="*/ 8112573 w 8112573"/>
              <a:gd name="connsiteY2" fmla="*/ 6858000 h 6858000"/>
              <a:gd name="connsiteX3" fmla="*/ 8112572 w 8112573"/>
              <a:gd name="connsiteY3" fmla="*/ 6858000 h 6858000"/>
              <a:gd name="connsiteX4" fmla="*/ 8112572 w 8112573"/>
              <a:gd name="connsiteY4" fmla="*/ 5739354 h 6858000"/>
              <a:gd name="connsiteX5" fmla="*/ 3275459 w 8112573"/>
              <a:gd name="connsiteY5" fmla="*/ 6858000 h 6858000"/>
              <a:gd name="connsiteX6" fmla="*/ 0 w 8112573"/>
              <a:gd name="connsiteY6" fmla="*/ 6858000 h 6858000"/>
              <a:gd name="connsiteX0" fmla="*/ 1341581 w 8112573"/>
              <a:gd name="connsiteY0" fmla="*/ 0 h 6858000"/>
              <a:gd name="connsiteX1" fmla="*/ 8112573 w 8112573"/>
              <a:gd name="connsiteY1" fmla="*/ 0 h 6858000"/>
              <a:gd name="connsiteX2" fmla="*/ 8112573 w 8112573"/>
              <a:gd name="connsiteY2" fmla="*/ 6858000 h 6858000"/>
              <a:gd name="connsiteX3" fmla="*/ 8112572 w 8112573"/>
              <a:gd name="connsiteY3" fmla="*/ 5739354 h 6858000"/>
              <a:gd name="connsiteX4" fmla="*/ 3275459 w 8112573"/>
              <a:gd name="connsiteY4" fmla="*/ 6858000 h 6858000"/>
              <a:gd name="connsiteX5" fmla="*/ 0 w 8112573"/>
              <a:gd name="connsiteY5" fmla="*/ 6858000 h 6858000"/>
              <a:gd name="connsiteX6" fmla="*/ 1341581 w 8112573"/>
              <a:gd name="connsiteY6" fmla="*/ 0 h 6858000"/>
              <a:gd name="connsiteX0" fmla="*/ 1341581 w 8112573"/>
              <a:gd name="connsiteY0" fmla="*/ 0 h 6858000"/>
              <a:gd name="connsiteX1" fmla="*/ 8112573 w 8112573"/>
              <a:gd name="connsiteY1" fmla="*/ 0 h 6858000"/>
              <a:gd name="connsiteX2" fmla="*/ 8112572 w 8112573"/>
              <a:gd name="connsiteY2" fmla="*/ 5739354 h 6858000"/>
              <a:gd name="connsiteX3" fmla="*/ 3275459 w 8112573"/>
              <a:gd name="connsiteY3" fmla="*/ 6858000 h 6858000"/>
              <a:gd name="connsiteX4" fmla="*/ 0 w 8112573"/>
              <a:gd name="connsiteY4" fmla="*/ 6858000 h 6858000"/>
              <a:gd name="connsiteX5" fmla="*/ 1341581 w 8112573"/>
              <a:gd name="connsiteY5" fmla="*/ 0 h 6858000"/>
              <a:gd name="connsiteX0" fmla="*/ 1341581 w 8114953"/>
              <a:gd name="connsiteY0" fmla="*/ 0 h 6858000"/>
              <a:gd name="connsiteX1" fmla="*/ 8112573 w 8114953"/>
              <a:gd name="connsiteY1" fmla="*/ 0 h 6858000"/>
              <a:gd name="connsiteX2" fmla="*/ 8114953 w 8114953"/>
              <a:gd name="connsiteY2" fmla="*/ 6003673 h 6858000"/>
              <a:gd name="connsiteX3" fmla="*/ 3275459 w 8114953"/>
              <a:gd name="connsiteY3" fmla="*/ 6858000 h 6858000"/>
              <a:gd name="connsiteX4" fmla="*/ 0 w 8114953"/>
              <a:gd name="connsiteY4" fmla="*/ 6858000 h 6858000"/>
              <a:gd name="connsiteX5" fmla="*/ 1341581 w 8114953"/>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14953" h="6858000">
                <a:moveTo>
                  <a:pt x="1341581" y="0"/>
                </a:moveTo>
                <a:lnTo>
                  <a:pt x="8112573" y="0"/>
                </a:lnTo>
                <a:cubicBezTo>
                  <a:pt x="8112573" y="1913118"/>
                  <a:pt x="8114953" y="4090555"/>
                  <a:pt x="8114953" y="6003673"/>
                </a:cubicBezTo>
                <a:lnTo>
                  <a:pt x="3275459" y="6858000"/>
                </a:lnTo>
                <a:lnTo>
                  <a:pt x="0" y="6858000"/>
                </a:lnTo>
                <a:lnTo>
                  <a:pt x="1341581" y="0"/>
                </a:lnTo>
                <a:close/>
              </a:path>
            </a:pathLst>
          </a:custGeom>
        </p:spPr>
        <p:txBody>
          <a:bodyPr wrap="square" tIns="540000" anchor="ctr">
            <a:noAutofit/>
          </a:bodyPr>
          <a:lstStyle>
            <a:lvl1pPr algn="ctr">
              <a:defRPr/>
            </a:lvl1pPr>
          </a:lstStyle>
          <a:p>
            <a:r>
              <a:rPr lang="en-US"/>
              <a:t>Click icon to add picture</a:t>
            </a:r>
            <a:endParaRPr lang="de-DE"/>
          </a:p>
        </p:txBody>
      </p:sp>
      <p:pic>
        <p:nvPicPr>
          <p:cNvPr id="16" name="Picture 2" descr="\\nas-mainz\Projekte_vertraulich\Bayer\17-0612_Fischer_CI-Redesign\vom Kunden\Bayer_Cross_2017_REV-White_on-Screen_RGB_170630.wm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black">
          <a:xfrm>
            <a:off x="701676" y="704850"/>
            <a:ext cx="720000" cy="72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030763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ext (2) &amp; Images (2)">
    <p:spTree>
      <p:nvGrpSpPr>
        <p:cNvPr id="1" name=""/>
        <p:cNvGrpSpPr/>
        <p:nvPr/>
      </p:nvGrpSpPr>
      <p:grpSpPr>
        <a:xfrm>
          <a:off x="0" y="0"/>
          <a:ext cx="0" cy="0"/>
          <a:chOff x="0" y="0"/>
          <a:chExt cx="0" cy="0"/>
        </a:xfrm>
      </p:grpSpPr>
      <p:sp>
        <p:nvSpPr>
          <p:cNvPr id="8" name="Subtitle 2"/>
          <p:cNvSpPr>
            <a:spLocks noGrp="1"/>
          </p:cNvSpPr>
          <p:nvPr>
            <p:ph type="subTitle" idx="13"/>
          </p:nvPr>
        </p:nvSpPr>
        <p:spPr bwMode="gray">
          <a:xfrm>
            <a:off x="980282" y="1138299"/>
            <a:ext cx="10799437" cy="252000"/>
          </a:xfrm>
        </p:spPr>
        <p:txBody>
          <a:bodyPr anchor="t"/>
          <a:lstStyle>
            <a:lvl1pPr marL="0" indent="0" algn="l">
              <a:buNone/>
              <a:defRPr sz="1800">
                <a:solidFill>
                  <a:schemeClr val="accent1"/>
                </a:solidFill>
              </a:defRPr>
            </a:lvl1pPr>
            <a:lvl2pPr marL="0" indent="0" algn="l">
              <a:buNone/>
              <a:defRPr sz="1800">
                <a:solidFill>
                  <a:schemeClr val="accent1"/>
                </a:solidFill>
              </a:defRPr>
            </a:lvl2pPr>
            <a:lvl3pPr marL="0" indent="0" algn="l">
              <a:buNone/>
              <a:defRPr sz="1800">
                <a:solidFill>
                  <a:schemeClr val="accent1"/>
                </a:solidFill>
              </a:defRPr>
            </a:lvl3pPr>
            <a:lvl4pPr marL="0" indent="0" algn="l">
              <a:buNone/>
              <a:defRPr sz="1800">
                <a:solidFill>
                  <a:schemeClr val="accent1"/>
                </a:solidFill>
              </a:defRPr>
            </a:lvl4pPr>
            <a:lvl5pPr marL="0" indent="0" algn="l">
              <a:buNone/>
              <a:defRPr sz="1800">
                <a:solidFill>
                  <a:schemeClr val="accent1"/>
                </a:solidFill>
              </a:defRPr>
            </a:lvl5pPr>
            <a:lvl6pPr marL="0" indent="0" algn="l">
              <a:buNone/>
              <a:defRPr sz="1800">
                <a:solidFill>
                  <a:schemeClr val="accent1"/>
                </a:solidFill>
              </a:defRPr>
            </a:lvl6pPr>
            <a:lvl7pPr marL="0" indent="0" algn="l">
              <a:buNone/>
              <a:defRPr sz="1800">
                <a:solidFill>
                  <a:schemeClr val="accent1"/>
                </a:solidFill>
              </a:defRPr>
            </a:lvl7pPr>
            <a:lvl8pPr marL="0" indent="0" algn="l">
              <a:buNone/>
              <a:defRPr sz="1800">
                <a:solidFill>
                  <a:schemeClr val="accent1"/>
                </a:solidFill>
              </a:defRPr>
            </a:lvl8pPr>
            <a:lvl9pPr marL="0" indent="0" algn="l">
              <a:buNone/>
              <a:defRPr sz="1800">
                <a:solidFill>
                  <a:schemeClr val="accent1"/>
                </a:solidFill>
              </a:defRPr>
            </a:lvl9pPr>
          </a:lstStyle>
          <a:p>
            <a:pPr lvl="0"/>
            <a:r>
              <a:rPr lang="en-US"/>
              <a:t>Click to edit Master subtitle style</a:t>
            </a:r>
          </a:p>
        </p:txBody>
      </p:sp>
      <p:sp>
        <p:nvSpPr>
          <p:cNvPr id="2" name="Title 1"/>
          <p:cNvSpPr>
            <a:spLocks noGrp="1"/>
          </p:cNvSpPr>
          <p:nvPr>
            <p:ph type="title"/>
          </p:nvPr>
        </p:nvSpPr>
        <p:spPr bwMode="gray"/>
        <p:txBody>
          <a:bodyPr/>
          <a:lstStyle/>
          <a:p>
            <a:r>
              <a:rPr lang="en-US"/>
              <a:t>Click to edit Master title style</a:t>
            </a:r>
          </a:p>
        </p:txBody>
      </p:sp>
      <p:sp>
        <p:nvSpPr>
          <p:cNvPr id="4" name="Date Placeholder 3"/>
          <p:cNvSpPr>
            <a:spLocks noGrp="1"/>
          </p:cNvSpPr>
          <p:nvPr>
            <p:ph type="dt" sz="half" idx="10"/>
          </p:nvPr>
        </p:nvSpPr>
        <p:spPr bwMode="gray"/>
        <p:txBody>
          <a:bodyPr/>
          <a:lstStyle/>
          <a:p>
            <a:fld id="{4278903E-0F26-4B2A-9D21-CFC4389B8045}" type="datetime1">
              <a:rPr lang="en-US" smtClean="0"/>
              <a:t>1/5/2022</a:t>
            </a:fld>
            <a:endParaRPr lang="en-US" dirty="0"/>
          </a:p>
        </p:txBody>
      </p:sp>
      <p:sp>
        <p:nvSpPr>
          <p:cNvPr id="5" name="Footer Placeholder 4"/>
          <p:cNvSpPr>
            <a:spLocks noGrp="1"/>
          </p:cNvSpPr>
          <p:nvPr>
            <p:ph type="ftr" sz="quarter" idx="11"/>
          </p:nvPr>
        </p:nvSpPr>
        <p:spPr bwMode="gray"/>
        <p:txBody>
          <a:bodyPr/>
          <a:lstStyle/>
          <a:p>
            <a:r>
              <a:rPr lang="en-US" dirty="0"/>
              <a:t>Patient Recruitment and Retention//CLM ICR Training</a:t>
            </a:r>
          </a:p>
        </p:txBody>
      </p:sp>
      <p:sp>
        <p:nvSpPr>
          <p:cNvPr id="6" name="Slide Number Placeholder 5"/>
          <p:cNvSpPr>
            <a:spLocks noGrp="1"/>
          </p:cNvSpPr>
          <p:nvPr>
            <p:ph type="sldNum" sz="quarter" idx="12"/>
          </p:nvPr>
        </p:nvSpPr>
        <p:spPr bwMode="gray"/>
        <p:txBody>
          <a:bodyPr/>
          <a:lstStyle/>
          <a:p>
            <a:fld id="{EEAD9179-7A6B-4268-BEB2-F3B8EB06115B}" type="slidenum">
              <a:rPr lang="en-US" smtClean="0"/>
              <a:t>‹#›</a:t>
            </a:fld>
            <a:endParaRPr lang="en-US" dirty="0"/>
          </a:p>
        </p:txBody>
      </p:sp>
      <p:sp>
        <p:nvSpPr>
          <p:cNvPr id="11" name="Text Placeholder 10 (left)"/>
          <p:cNvSpPr>
            <a:spLocks noGrp="1"/>
          </p:cNvSpPr>
          <p:nvPr>
            <p:ph type="body" sz="quarter" idx="14"/>
          </p:nvPr>
        </p:nvSpPr>
        <p:spPr bwMode="gray">
          <a:xfrm>
            <a:off x="980282" y="3892749"/>
            <a:ext cx="5220000" cy="25920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Text Placeholder 10 (right)"/>
          <p:cNvSpPr>
            <a:spLocks noGrp="1"/>
          </p:cNvSpPr>
          <p:nvPr>
            <p:ph type="body" sz="quarter" idx="15"/>
          </p:nvPr>
        </p:nvSpPr>
        <p:spPr bwMode="gray">
          <a:xfrm>
            <a:off x="6559719" y="3892749"/>
            <a:ext cx="5220000" cy="2592001"/>
          </a:xfrm>
        </p:spPr>
        <p:txBody>
          <a:bodyPr/>
          <a:lstStyle>
            <a:lvl1pPr>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Picture Placeholder 14 (left)"/>
          <p:cNvSpPr>
            <a:spLocks noGrp="1"/>
          </p:cNvSpPr>
          <p:nvPr>
            <p:ph type="pic" sz="quarter" idx="16"/>
          </p:nvPr>
        </p:nvSpPr>
        <p:spPr bwMode="gray">
          <a:xfrm>
            <a:off x="980282" y="1732750"/>
            <a:ext cx="5220000" cy="1800000"/>
          </a:xfrm>
        </p:spPr>
        <p:txBody>
          <a:bodyPr tIns="540000" anchor="ctr"/>
          <a:lstStyle>
            <a:lvl1pPr algn="ctr">
              <a:defRPr/>
            </a:lvl1pPr>
          </a:lstStyle>
          <a:p>
            <a:r>
              <a:rPr lang="en-US"/>
              <a:t>Click icon to add picture</a:t>
            </a:r>
            <a:endParaRPr lang="en-US" dirty="0"/>
          </a:p>
        </p:txBody>
      </p:sp>
      <p:sp>
        <p:nvSpPr>
          <p:cNvPr id="16" name="Picture Placeholder 14 (right)"/>
          <p:cNvSpPr>
            <a:spLocks noGrp="1"/>
          </p:cNvSpPr>
          <p:nvPr>
            <p:ph type="pic" sz="quarter" idx="17"/>
          </p:nvPr>
        </p:nvSpPr>
        <p:spPr bwMode="gray">
          <a:xfrm>
            <a:off x="6559719" y="1732750"/>
            <a:ext cx="5220000" cy="1800000"/>
          </a:xfrm>
        </p:spPr>
        <p:txBody>
          <a:bodyPr tIns="540000" anchor="ctr"/>
          <a:lstStyle>
            <a:lvl1pPr algn="ctr">
              <a:defRPr/>
            </a:lvl1pPr>
          </a:lstStyle>
          <a:p>
            <a:r>
              <a:rPr lang="en-US"/>
              <a:t>Click icon to add picture</a:t>
            </a:r>
            <a:endParaRPr lang="en-US" dirty="0"/>
          </a:p>
        </p:txBody>
      </p:sp>
      <p:pic>
        <p:nvPicPr>
          <p:cNvPr id="13" name="Picture 2" descr="\\nas-mainz\Projekte_vertraulich\Bayer\17-0612_Fischer_CI-Redesign\vom Kunden\Bayer_Cross_2017_on-Screen_RGB_170630.wm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196018" y="617155"/>
            <a:ext cx="399773" cy="399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42390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only (color)">
    <p:spTree>
      <p:nvGrpSpPr>
        <p:cNvPr id="1" name=""/>
        <p:cNvGrpSpPr/>
        <p:nvPr/>
      </p:nvGrpSpPr>
      <p:grpSpPr>
        <a:xfrm>
          <a:off x="0" y="0"/>
          <a:ext cx="0" cy="0"/>
          <a:chOff x="0" y="0"/>
          <a:chExt cx="0" cy="0"/>
        </a:xfrm>
      </p:grpSpPr>
      <p:sp>
        <p:nvSpPr>
          <p:cNvPr id="8" name="Subtitle 2"/>
          <p:cNvSpPr>
            <a:spLocks noGrp="1"/>
          </p:cNvSpPr>
          <p:nvPr>
            <p:ph type="subTitle" idx="13"/>
          </p:nvPr>
        </p:nvSpPr>
        <p:spPr bwMode="gray">
          <a:xfrm>
            <a:off x="981821" y="1138299"/>
            <a:ext cx="10798460" cy="252000"/>
          </a:xfrm>
        </p:spPr>
        <p:txBody>
          <a:bodyPr anchor="t"/>
          <a:lstStyle>
            <a:lvl1pPr marL="0" indent="0" algn="l">
              <a:buNone/>
              <a:defRPr sz="1800">
                <a:solidFill>
                  <a:schemeClr val="accent1"/>
                </a:solidFill>
              </a:defRPr>
            </a:lvl1pPr>
            <a:lvl2pPr marL="0" indent="0" algn="l">
              <a:buNone/>
              <a:defRPr sz="1800">
                <a:solidFill>
                  <a:schemeClr val="accent1"/>
                </a:solidFill>
              </a:defRPr>
            </a:lvl2pPr>
            <a:lvl3pPr marL="0" indent="0" algn="l">
              <a:buNone/>
              <a:defRPr sz="1800">
                <a:solidFill>
                  <a:schemeClr val="accent1"/>
                </a:solidFill>
              </a:defRPr>
            </a:lvl3pPr>
            <a:lvl4pPr marL="0" indent="0" algn="l">
              <a:buNone/>
              <a:defRPr sz="1800">
                <a:solidFill>
                  <a:schemeClr val="accent1"/>
                </a:solidFill>
              </a:defRPr>
            </a:lvl4pPr>
            <a:lvl5pPr marL="0" indent="0" algn="l">
              <a:buNone/>
              <a:defRPr sz="1800">
                <a:solidFill>
                  <a:schemeClr val="accent1"/>
                </a:solidFill>
              </a:defRPr>
            </a:lvl5pPr>
            <a:lvl6pPr marL="0" indent="0" algn="l">
              <a:buNone/>
              <a:defRPr sz="1800">
                <a:solidFill>
                  <a:schemeClr val="accent1"/>
                </a:solidFill>
              </a:defRPr>
            </a:lvl6pPr>
            <a:lvl7pPr marL="0" indent="0" algn="l">
              <a:buNone/>
              <a:defRPr sz="1800">
                <a:solidFill>
                  <a:schemeClr val="accent1"/>
                </a:solidFill>
              </a:defRPr>
            </a:lvl7pPr>
            <a:lvl8pPr marL="0" indent="0" algn="l">
              <a:buNone/>
              <a:defRPr sz="1800">
                <a:solidFill>
                  <a:schemeClr val="accent1"/>
                </a:solidFill>
              </a:defRPr>
            </a:lvl8pPr>
            <a:lvl9pPr marL="0" indent="0" algn="l">
              <a:buNone/>
              <a:defRPr sz="1800">
                <a:solidFill>
                  <a:schemeClr val="accent1"/>
                </a:solidFill>
              </a:defRPr>
            </a:lvl9pPr>
          </a:lstStyle>
          <a:p>
            <a:pPr lvl="0"/>
            <a:r>
              <a:rPr lang="en-US"/>
              <a:t>Click to edit Master subtitle style</a:t>
            </a:r>
          </a:p>
        </p:txBody>
      </p:sp>
      <p:sp>
        <p:nvSpPr>
          <p:cNvPr id="2" name="Title 1"/>
          <p:cNvSpPr>
            <a:spLocks noGrp="1"/>
          </p:cNvSpPr>
          <p:nvPr>
            <p:ph type="title"/>
          </p:nvPr>
        </p:nvSpPr>
        <p:spPr bwMode="gray">
          <a:xfrm>
            <a:off x="981821" y="181938"/>
            <a:ext cx="10798460" cy="864000"/>
          </a:xfrm>
        </p:spPr>
        <p:txBody>
          <a:bodyPr/>
          <a:lstStyle/>
          <a:p>
            <a:r>
              <a:rPr lang="en-US"/>
              <a:t>Click to edit Master title style</a:t>
            </a:r>
          </a:p>
        </p:txBody>
      </p:sp>
      <p:sp>
        <p:nvSpPr>
          <p:cNvPr id="4" name="Date Placeholder 3"/>
          <p:cNvSpPr>
            <a:spLocks noGrp="1"/>
          </p:cNvSpPr>
          <p:nvPr>
            <p:ph type="dt" sz="half" idx="10"/>
          </p:nvPr>
        </p:nvSpPr>
        <p:spPr bwMode="gray"/>
        <p:txBody>
          <a:bodyPr/>
          <a:lstStyle/>
          <a:p>
            <a:fld id="{3C5ED33D-B83D-4C6A-A06D-8A613231BF4C}" type="datetime1">
              <a:rPr lang="en-US" smtClean="0"/>
              <a:t>1/5/2022</a:t>
            </a:fld>
            <a:endParaRPr lang="en-US" dirty="0"/>
          </a:p>
        </p:txBody>
      </p:sp>
      <p:sp>
        <p:nvSpPr>
          <p:cNvPr id="5" name="Footer Placeholder 4"/>
          <p:cNvSpPr>
            <a:spLocks noGrp="1"/>
          </p:cNvSpPr>
          <p:nvPr>
            <p:ph type="ftr" sz="quarter" idx="11"/>
          </p:nvPr>
        </p:nvSpPr>
        <p:spPr bwMode="gray"/>
        <p:txBody>
          <a:bodyPr/>
          <a:lstStyle/>
          <a:p>
            <a:r>
              <a:rPr lang="en-US" dirty="0"/>
              <a:t>Patient Recruitment and Retention//CLM ICR Training</a:t>
            </a:r>
          </a:p>
        </p:txBody>
      </p:sp>
      <p:sp>
        <p:nvSpPr>
          <p:cNvPr id="6" name="Slide Number Placeholder 5"/>
          <p:cNvSpPr>
            <a:spLocks noGrp="1"/>
          </p:cNvSpPr>
          <p:nvPr>
            <p:ph type="sldNum" sz="quarter" idx="12"/>
          </p:nvPr>
        </p:nvSpPr>
        <p:spPr bwMode="gray"/>
        <p:txBody>
          <a:bodyPr/>
          <a:lstStyle/>
          <a:p>
            <a:fld id="{EEAD9179-7A6B-4268-BEB2-F3B8EB06115B}" type="slidenum">
              <a:rPr lang="en-US" smtClean="0"/>
              <a:t>‹#›</a:t>
            </a:fld>
            <a:endParaRPr lang="en-US" dirty="0"/>
          </a:p>
        </p:txBody>
      </p:sp>
      <p:pic>
        <p:nvPicPr>
          <p:cNvPr id="7" name="Picture 2" descr="\\nas-mainz\Projekte_vertraulich\Bayer\17-0612_Fischer_CI-Redesign\vom Kunden\Bayer_Cross_2017_on-Screen_RGB_170630.wm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196018" y="617155"/>
            <a:ext cx="399773" cy="399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249339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itle only (color/white)">
    <p:spTree>
      <p:nvGrpSpPr>
        <p:cNvPr id="1" name=""/>
        <p:cNvGrpSpPr/>
        <p:nvPr/>
      </p:nvGrpSpPr>
      <p:grpSpPr>
        <a:xfrm>
          <a:off x="0" y="0"/>
          <a:ext cx="0" cy="0"/>
          <a:chOff x="0" y="0"/>
          <a:chExt cx="0" cy="0"/>
        </a:xfrm>
      </p:grpSpPr>
      <p:sp>
        <p:nvSpPr>
          <p:cNvPr id="8" name="Subtitle 2"/>
          <p:cNvSpPr>
            <a:spLocks noGrp="1"/>
          </p:cNvSpPr>
          <p:nvPr>
            <p:ph type="subTitle" idx="13"/>
          </p:nvPr>
        </p:nvSpPr>
        <p:spPr bwMode="invGray">
          <a:xfrm>
            <a:off x="981821" y="1138299"/>
            <a:ext cx="10798460" cy="252000"/>
          </a:xfrm>
        </p:spPr>
        <p:txBody>
          <a:bodyPr anchor="t"/>
          <a:lstStyle>
            <a:lvl1pPr marL="0" indent="0" algn="l">
              <a:buNone/>
              <a:defRPr sz="1800">
                <a:solidFill>
                  <a:schemeClr val="bg1"/>
                </a:solidFill>
              </a:defRPr>
            </a:lvl1pPr>
            <a:lvl2pPr marL="0" indent="0" algn="l">
              <a:buNone/>
              <a:defRPr sz="1800">
                <a:solidFill>
                  <a:schemeClr val="bg1"/>
                </a:solidFill>
              </a:defRPr>
            </a:lvl2pPr>
            <a:lvl3pPr marL="0" indent="0" algn="l">
              <a:buNone/>
              <a:defRPr sz="1800">
                <a:solidFill>
                  <a:schemeClr val="bg1"/>
                </a:solidFill>
              </a:defRPr>
            </a:lvl3pPr>
            <a:lvl4pPr marL="0" indent="0" algn="l">
              <a:buNone/>
              <a:defRPr sz="1800">
                <a:solidFill>
                  <a:schemeClr val="bg1"/>
                </a:solidFill>
              </a:defRPr>
            </a:lvl4pPr>
            <a:lvl5pPr marL="0" indent="0" algn="l">
              <a:buNone/>
              <a:defRPr sz="1800">
                <a:solidFill>
                  <a:schemeClr val="bg1"/>
                </a:solidFill>
              </a:defRPr>
            </a:lvl5pPr>
            <a:lvl6pPr marL="0" indent="0" algn="l">
              <a:buNone/>
              <a:defRPr sz="1800">
                <a:solidFill>
                  <a:schemeClr val="bg1"/>
                </a:solidFill>
              </a:defRPr>
            </a:lvl6pPr>
            <a:lvl7pPr marL="0" indent="0" algn="l">
              <a:buNone/>
              <a:defRPr sz="1800">
                <a:solidFill>
                  <a:schemeClr val="bg1"/>
                </a:solidFill>
              </a:defRPr>
            </a:lvl7pPr>
            <a:lvl8pPr marL="0" indent="0" algn="l">
              <a:buNone/>
              <a:defRPr sz="1800">
                <a:solidFill>
                  <a:schemeClr val="bg1"/>
                </a:solidFill>
              </a:defRPr>
            </a:lvl8pPr>
            <a:lvl9pPr marL="0" indent="0" algn="l">
              <a:buNone/>
              <a:defRPr sz="1800">
                <a:solidFill>
                  <a:schemeClr val="bg1"/>
                </a:solidFill>
              </a:defRPr>
            </a:lvl9pPr>
          </a:lstStyle>
          <a:p>
            <a:pPr lvl="0"/>
            <a:r>
              <a:rPr lang="en-US"/>
              <a:t>Click to edit Master subtitle style</a:t>
            </a:r>
          </a:p>
        </p:txBody>
      </p:sp>
      <p:sp>
        <p:nvSpPr>
          <p:cNvPr id="2" name="Title 1"/>
          <p:cNvSpPr>
            <a:spLocks noGrp="1"/>
          </p:cNvSpPr>
          <p:nvPr>
            <p:ph type="title"/>
          </p:nvPr>
        </p:nvSpPr>
        <p:spPr bwMode="invGray"/>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bwMode="gray"/>
        <p:txBody>
          <a:bodyPr/>
          <a:lstStyle/>
          <a:p>
            <a:fld id="{60ABDF18-5723-4FAF-8741-B873867335A3}" type="datetime1">
              <a:rPr lang="en-US" smtClean="0"/>
              <a:t>1/5/2022</a:t>
            </a:fld>
            <a:endParaRPr lang="en-US" dirty="0"/>
          </a:p>
        </p:txBody>
      </p:sp>
      <p:sp>
        <p:nvSpPr>
          <p:cNvPr id="5" name="Footer Placeholder 4"/>
          <p:cNvSpPr>
            <a:spLocks noGrp="1"/>
          </p:cNvSpPr>
          <p:nvPr>
            <p:ph type="ftr" sz="quarter" idx="11"/>
          </p:nvPr>
        </p:nvSpPr>
        <p:spPr bwMode="invGray"/>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r>
              <a:rPr lang="en-US" dirty="0"/>
              <a:t>Patient Recruitment and Retention//CLM ICR Training</a:t>
            </a:r>
          </a:p>
        </p:txBody>
      </p:sp>
      <p:sp>
        <p:nvSpPr>
          <p:cNvPr id="6" name="Slide Number Placeholder 5"/>
          <p:cNvSpPr>
            <a:spLocks noGrp="1"/>
          </p:cNvSpPr>
          <p:nvPr>
            <p:ph type="sldNum" sz="quarter" idx="12"/>
          </p:nvPr>
        </p:nvSpPr>
        <p:spPr bwMode="invGray"/>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fld id="{EEAD9179-7A6B-4268-BEB2-F3B8EB06115B}" type="slidenum">
              <a:rPr lang="en-US" smtClean="0"/>
              <a:pPr/>
              <a:t>‹#›</a:t>
            </a:fld>
            <a:endParaRPr lang="en-US" dirty="0"/>
          </a:p>
        </p:txBody>
      </p:sp>
      <p:pic>
        <p:nvPicPr>
          <p:cNvPr id="20" name="Picture 2" descr="\\nas-mainz\Projekte_vertraulich\Bayer\17-0612_Fischer_CI-Redesign\vom Kunden\Bayer_Cross_2017_REV-White_on-Screen_RGB_170630.wm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black">
          <a:xfrm>
            <a:off x="196018" y="617155"/>
            <a:ext cx="399600" cy="399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57963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only (white)">
    <p:spTree>
      <p:nvGrpSpPr>
        <p:cNvPr id="1" name=""/>
        <p:cNvGrpSpPr/>
        <p:nvPr/>
      </p:nvGrpSpPr>
      <p:grpSpPr>
        <a:xfrm>
          <a:off x="0" y="0"/>
          <a:ext cx="0" cy="0"/>
          <a:chOff x="0" y="0"/>
          <a:chExt cx="0" cy="0"/>
        </a:xfrm>
      </p:grpSpPr>
      <p:sp>
        <p:nvSpPr>
          <p:cNvPr id="8" name="Subtitle 2"/>
          <p:cNvSpPr>
            <a:spLocks noGrp="1"/>
          </p:cNvSpPr>
          <p:nvPr>
            <p:ph type="subTitle" idx="13"/>
          </p:nvPr>
        </p:nvSpPr>
        <p:spPr bwMode="invGray">
          <a:xfrm>
            <a:off x="981821" y="1138299"/>
            <a:ext cx="10798460" cy="252000"/>
          </a:xfrm>
        </p:spPr>
        <p:txBody>
          <a:bodyPr anchor="t"/>
          <a:lstStyle>
            <a:lvl1pPr marL="0" indent="0" algn="l">
              <a:buNone/>
              <a:defRPr sz="1800">
                <a:solidFill>
                  <a:schemeClr val="bg1"/>
                </a:solidFill>
              </a:defRPr>
            </a:lvl1pPr>
            <a:lvl2pPr marL="0" indent="0" algn="l">
              <a:buNone/>
              <a:defRPr sz="1800">
                <a:solidFill>
                  <a:schemeClr val="bg1"/>
                </a:solidFill>
              </a:defRPr>
            </a:lvl2pPr>
            <a:lvl3pPr marL="0" indent="0" algn="l">
              <a:buNone/>
              <a:defRPr sz="1800">
                <a:solidFill>
                  <a:schemeClr val="bg1"/>
                </a:solidFill>
              </a:defRPr>
            </a:lvl3pPr>
            <a:lvl4pPr marL="0" indent="0" algn="l">
              <a:buNone/>
              <a:defRPr sz="1800">
                <a:solidFill>
                  <a:schemeClr val="bg1"/>
                </a:solidFill>
              </a:defRPr>
            </a:lvl4pPr>
            <a:lvl5pPr marL="0" indent="0" algn="l">
              <a:buNone/>
              <a:defRPr sz="1800">
                <a:solidFill>
                  <a:schemeClr val="bg1"/>
                </a:solidFill>
              </a:defRPr>
            </a:lvl5pPr>
            <a:lvl6pPr marL="0" indent="0" algn="l">
              <a:buNone/>
              <a:defRPr sz="1800">
                <a:solidFill>
                  <a:schemeClr val="bg1"/>
                </a:solidFill>
              </a:defRPr>
            </a:lvl6pPr>
            <a:lvl7pPr marL="0" indent="0" algn="l">
              <a:buNone/>
              <a:defRPr sz="1800">
                <a:solidFill>
                  <a:schemeClr val="bg1"/>
                </a:solidFill>
              </a:defRPr>
            </a:lvl7pPr>
            <a:lvl8pPr marL="0" indent="0" algn="l">
              <a:buNone/>
              <a:defRPr sz="1800">
                <a:solidFill>
                  <a:schemeClr val="bg1"/>
                </a:solidFill>
              </a:defRPr>
            </a:lvl8pPr>
            <a:lvl9pPr marL="0" indent="0" algn="l">
              <a:buNone/>
              <a:defRPr sz="1800">
                <a:solidFill>
                  <a:schemeClr val="bg1"/>
                </a:solidFill>
              </a:defRPr>
            </a:lvl9pPr>
          </a:lstStyle>
          <a:p>
            <a:pPr lvl="0"/>
            <a:r>
              <a:rPr lang="en-US"/>
              <a:t>Click to edit Master subtitle style</a:t>
            </a:r>
          </a:p>
        </p:txBody>
      </p:sp>
      <p:sp>
        <p:nvSpPr>
          <p:cNvPr id="2" name="Title 1"/>
          <p:cNvSpPr>
            <a:spLocks noGrp="1"/>
          </p:cNvSpPr>
          <p:nvPr>
            <p:ph type="title"/>
          </p:nvPr>
        </p:nvSpPr>
        <p:spPr bwMode="invGray"/>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bwMode="gray"/>
        <p:txBody>
          <a:bodyPr/>
          <a:lstStyle/>
          <a:p>
            <a:fld id="{D16843D5-1178-49A7-865D-64E03C623945}" type="datetime1">
              <a:rPr lang="en-US" smtClean="0"/>
              <a:t>1/5/2022</a:t>
            </a:fld>
            <a:endParaRPr lang="en-US" dirty="0"/>
          </a:p>
        </p:txBody>
      </p:sp>
      <p:sp>
        <p:nvSpPr>
          <p:cNvPr id="5" name="Footer Placeholder 4"/>
          <p:cNvSpPr>
            <a:spLocks noGrp="1"/>
          </p:cNvSpPr>
          <p:nvPr>
            <p:ph type="ftr" sz="quarter" idx="11"/>
          </p:nvPr>
        </p:nvSpPr>
        <p:spPr bwMode="invGray"/>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r>
              <a:rPr lang="en-US" dirty="0"/>
              <a:t>Patient Recruitment and Retention//CLM ICR Training</a:t>
            </a:r>
          </a:p>
        </p:txBody>
      </p:sp>
      <p:sp>
        <p:nvSpPr>
          <p:cNvPr id="6" name="Slide Number Placeholder 5"/>
          <p:cNvSpPr>
            <a:spLocks noGrp="1"/>
          </p:cNvSpPr>
          <p:nvPr>
            <p:ph type="sldNum" sz="quarter" idx="12"/>
          </p:nvPr>
        </p:nvSpPr>
        <p:spPr bwMode="invGray"/>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fld id="{EEAD9179-7A6B-4268-BEB2-F3B8EB06115B}" type="slidenum">
              <a:rPr lang="en-US" smtClean="0"/>
              <a:pPr/>
              <a:t>‹#›</a:t>
            </a:fld>
            <a:endParaRPr lang="en-US" dirty="0"/>
          </a:p>
        </p:txBody>
      </p:sp>
      <p:grpSp>
        <p:nvGrpSpPr>
          <p:cNvPr id="9" name="Group 219"/>
          <p:cNvGrpSpPr>
            <a:grpSpLocks noChangeAspect="1"/>
          </p:cNvGrpSpPr>
          <p:nvPr/>
        </p:nvGrpSpPr>
        <p:grpSpPr bwMode="black">
          <a:xfrm>
            <a:off x="197700" y="617323"/>
            <a:ext cx="395248" cy="396000"/>
            <a:chOff x="6936" y="180"/>
            <a:chExt cx="526" cy="527"/>
          </a:xfrm>
          <a:solidFill>
            <a:schemeClr val="bg1"/>
          </a:solidFill>
        </p:grpSpPr>
        <p:sp>
          <p:nvSpPr>
            <p:cNvPr id="10" name="Freeform 220"/>
            <p:cNvSpPr>
              <a:spLocks/>
            </p:cNvSpPr>
            <p:nvPr/>
          </p:nvSpPr>
          <p:spPr bwMode="black">
            <a:xfrm>
              <a:off x="7156" y="407"/>
              <a:ext cx="89" cy="70"/>
            </a:xfrm>
            <a:custGeom>
              <a:avLst/>
              <a:gdLst>
                <a:gd name="T0" fmla="*/ 67 w 89"/>
                <a:gd name="T1" fmla="*/ 0 h 70"/>
                <a:gd name="T2" fmla="*/ 89 w 89"/>
                <a:gd name="T3" fmla="*/ 0 h 70"/>
                <a:gd name="T4" fmla="*/ 53 w 89"/>
                <a:gd name="T5" fmla="*/ 46 h 70"/>
                <a:gd name="T6" fmla="*/ 53 w 89"/>
                <a:gd name="T7" fmla="*/ 70 h 70"/>
                <a:gd name="T8" fmla="*/ 36 w 89"/>
                <a:gd name="T9" fmla="*/ 70 h 70"/>
                <a:gd name="T10" fmla="*/ 36 w 89"/>
                <a:gd name="T11" fmla="*/ 46 h 70"/>
                <a:gd name="T12" fmla="*/ 0 w 89"/>
                <a:gd name="T13" fmla="*/ 0 h 70"/>
                <a:gd name="T14" fmla="*/ 19 w 89"/>
                <a:gd name="T15" fmla="*/ 0 h 70"/>
                <a:gd name="T16" fmla="*/ 43 w 89"/>
                <a:gd name="T17" fmla="*/ 34 h 70"/>
                <a:gd name="T18" fmla="*/ 67 w 89"/>
                <a:gd name="T19"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70">
                  <a:moveTo>
                    <a:pt x="67" y="0"/>
                  </a:moveTo>
                  <a:lnTo>
                    <a:pt x="89" y="0"/>
                  </a:lnTo>
                  <a:lnTo>
                    <a:pt x="53" y="46"/>
                  </a:lnTo>
                  <a:lnTo>
                    <a:pt x="53" y="70"/>
                  </a:lnTo>
                  <a:lnTo>
                    <a:pt x="36" y="70"/>
                  </a:lnTo>
                  <a:lnTo>
                    <a:pt x="36" y="46"/>
                  </a:lnTo>
                  <a:lnTo>
                    <a:pt x="0" y="0"/>
                  </a:lnTo>
                  <a:lnTo>
                    <a:pt x="19" y="0"/>
                  </a:lnTo>
                  <a:lnTo>
                    <a:pt x="43" y="34"/>
                  </a:lnTo>
                  <a:lnTo>
                    <a:pt x="6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71" tIns="45785" rIns="91571" bIns="45785" numCol="1" anchor="t" anchorCtr="0" compatLnSpc="1">
              <a:prstTxWarp prst="textNoShape">
                <a:avLst/>
              </a:prstTxWarp>
            </a:bodyPr>
            <a:lstStyle/>
            <a:p>
              <a:pPr defTabSz="915680"/>
              <a:endParaRPr lang="en-US" sz="1803" dirty="0">
                <a:solidFill>
                  <a:prstClr val="black"/>
                </a:solidFill>
              </a:endParaRPr>
            </a:p>
          </p:txBody>
        </p:sp>
        <p:sp>
          <p:nvSpPr>
            <p:cNvPr id="11" name="Freeform 221"/>
            <p:cNvSpPr>
              <a:spLocks/>
            </p:cNvSpPr>
            <p:nvPr/>
          </p:nvSpPr>
          <p:spPr bwMode="black">
            <a:xfrm>
              <a:off x="7254" y="407"/>
              <a:ext cx="65" cy="70"/>
            </a:xfrm>
            <a:custGeom>
              <a:avLst/>
              <a:gdLst>
                <a:gd name="T0" fmla="*/ 65 w 65"/>
                <a:gd name="T1" fmla="*/ 0 h 70"/>
                <a:gd name="T2" fmla="*/ 65 w 65"/>
                <a:gd name="T3" fmla="*/ 15 h 70"/>
                <a:gd name="T4" fmla="*/ 17 w 65"/>
                <a:gd name="T5" fmla="*/ 15 h 70"/>
                <a:gd name="T6" fmla="*/ 17 w 65"/>
                <a:gd name="T7" fmla="*/ 29 h 70"/>
                <a:gd name="T8" fmla="*/ 62 w 65"/>
                <a:gd name="T9" fmla="*/ 29 h 70"/>
                <a:gd name="T10" fmla="*/ 62 w 65"/>
                <a:gd name="T11" fmla="*/ 41 h 70"/>
                <a:gd name="T12" fmla="*/ 17 w 65"/>
                <a:gd name="T13" fmla="*/ 41 h 70"/>
                <a:gd name="T14" fmla="*/ 17 w 65"/>
                <a:gd name="T15" fmla="*/ 56 h 70"/>
                <a:gd name="T16" fmla="*/ 65 w 65"/>
                <a:gd name="T17" fmla="*/ 56 h 70"/>
                <a:gd name="T18" fmla="*/ 65 w 65"/>
                <a:gd name="T19" fmla="*/ 70 h 70"/>
                <a:gd name="T20" fmla="*/ 0 w 65"/>
                <a:gd name="T21" fmla="*/ 70 h 70"/>
                <a:gd name="T22" fmla="*/ 0 w 65"/>
                <a:gd name="T23" fmla="*/ 0 h 70"/>
                <a:gd name="T24" fmla="*/ 65 w 65"/>
                <a:gd name="T25"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 h="70">
                  <a:moveTo>
                    <a:pt x="65" y="0"/>
                  </a:moveTo>
                  <a:lnTo>
                    <a:pt x="65" y="15"/>
                  </a:lnTo>
                  <a:lnTo>
                    <a:pt x="17" y="15"/>
                  </a:lnTo>
                  <a:lnTo>
                    <a:pt x="17" y="29"/>
                  </a:lnTo>
                  <a:lnTo>
                    <a:pt x="62" y="29"/>
                  </a:lnTo>
                  <a:lnTo>
                    <a:pt x="62" y="41"/>
                  </a:lnTo>
                  <a:lnTo>
                    <a:pt x="17" y="41"/>
                  </a:lnTo>
                  <a:lnTo>
                    <a:pt x="17" y="56"/>
                  </a:lnTo>
                  <a:lnTo>
                    <a:pt x="65" y="56"/>
                  </a:lnTo>
                  <a:lnTo>
                    <a:pt x="65" y="70"/>
                  </a:lnTo>
                  <a:lnTo>
                    <a:pt x="0" y="70"/>
                  </a:lnTo>
                  <a:lnTo>
                    <a:pt x="0" y="0"/>
                  </a:lnTo>
                  <a:lnTo>
                    <a:pt x="6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71" tIns="45785" rIns="91571" bIns="45785" numCol="1" anchor="t" anchorCtr="0" compatLnSpc="1">
              <a:prstTxWarp prst="textNoShape">
                <a:avLst/>
              </a:prstTxWarp>
            </a:bodyPr>
            <a:lstStyle/>
            <a:p>
              <a:pPr defTabSz="915680"/>
              <a:endParaRPr lang="en-US" sz="1803" dirty="0">
                <a:solidFill>
                  <a:prstClr val="black"/>
                </a:solidFill>
              </a:endParaRPr>
            </a:p>
          </p:txBody>
        </p:sp>
        <p:sp>
          <p:nvSpPr>
            <p:cNvPr id="12" name="Freeform 222"/>
            <p:cNvSpPr>
              <a:spLocks/>
            </p:cNvSpPr>
            <p:nvPr/>
          </p:nvSpPr>
          <p:spPr bwMode="black">
            <a:xfrm>
              <a:off x="7168" y="496"/>
              <a:ext cx="65" cy="70"/>
            </a:xfrm>
            <a:custGeom>
              <a:avLst/>
              <a:gdLst>
                <a:gd name="T0" fmla="*/ 65 w 65"/>
                <a:gd name="T1" fmla="*/ 0 h 70"/>
                <a:gd name="T2" fmla="*/ 65 w 65"/>
                <a:gd name="T3" fmla="*/ 15 h 70"/>
                <a:gd name="T4" fmla="*/ 17 w 65"/>
                <a:gd name="T5" fmla="*/ 15 h 70"/>
                <a:gd name="T6" fmla="*/ 17 w 65"/>
                <a:gd name="T7" fmla="*/ 27 h 70"/>
                <a:gd name="T8" fmla="*/ 62 w 65"/>
                <a:gd name="T9" fmla="*/ 27 h 70"/>
                <a:gd name="T10" fmla="*/ 62 w 65"/>
                <a:gd name="T11" fmla="*/ 41 h 70"/>
                <a:gd name="T12" fmla="*/ 17 w 65"/>
                <a:gd name="T13" fmla="*/ 41 h 70"/>
                <a:gd name="T14" fmla="*/ 17 w 65"/>
                <a:gd name="T15" fmla="*/ 55 h 70"/>
                <a:gd name="T16" fmla="*/ 65 w 65"/>
                <a:gd name="T17" fmla="*/ 55 h 70"/>
                <a:gd name="T18" fmla="*/ 65 w 65"/>
                <a:gd name="T19" fmla="*/ 70 h 70"/>
                <a:gd name="T20" fmla="*/ 0 w 65"/>
                <a:gd name="T21" fmla="*/ 70 h 70"/>
                <a:gd name="T22" fmla="*/ 0 w 65"/>
                <a:gd name="T23" fmla="*/ 0 h 70"/>
                <a:gd name="T24" fmla="*/ 65 w 65"/>
                <a:gd name="T25"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 h="70">
                  <a:moveTo>
                    <a:pt x="65" y="0"/>
                  </a:moveTo>
                  <a:lnTo>
                    <a:pt x="65" y="15"/>
                  </a:lnTo>
                  <a:lnTo>
                    <a:pt x="17" y="15"/>
                  </a:lnTo>
                  <a:lnTo>
                    <a:pt x="17" y="27"/>
                  </a:lnTo>
                  <a:lnTo>
                    <a:pt x="62" y="27"/>
                  </a:lnTo>
                  <a:lnTo>
                    <a:pt x="62" y="41"/>
                  </a:lnTo>
                  <a:lnTo>
                    <a:pt x="17" y="41"/>
                  </a:lnTo>
                  <a:lnTo>
                    <a:pt x="17" y="55"/>
                  </a:lnTo>
                  <a:lnTo>
                    <a:pt x="65" y="55"/>
                  </a:lnTo>
                  <a:lnTo>
                    <a:pt x="65" y="70"/>
                  </a:lnTo>
                  <a:lnTo>
                    <a:pt x="0" y="70"/>
                  </a:lnTo>
                  <a:lnTo>
                    <a:pt x="0" y="0"/>
                  </a:lnTo>
                  <a:lnTo>
                    <a:pt x="6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71" tIns="45785" rIns="91571" bIns="45785" numCol="1" anchor="t" anchorCtr="0" compatLnSpc="1">
              <a:prstTxWarp prst="textNoShape">
                <a:avLst/>
              </a:prstTxWarp>
            </a:bodyPr>
            <a:lstStyle/>
            <a:p>
              <a:pPr defTabSz="915680"/>
              <a:endParaRPr lang="en-US" sz="1803" dirty="0">
                <a:solidFill>
                  <a:prstClr val="black"/>
                </a:solidFill>
              </a:endParaRPr>
            </a:p>
          </p:txBody>
        </p:sp>
        <p:sp>
          <p:nvSpPr>
            <p:cNvPr id="13" name="Freeform 223"/>
            <p:cNvSpPr>
              <a:spLocks noEditPoints="1"/>
            </p:cNvSpPr>
            <p:nvPr/>
          </p:nvSpPr>
          <p:spPr bwMode="black">
            <a:xfrm>
              <a:off x="7343" y="407"/>
              <a:ext cx="69" cy="70"/>
            </a:xfrm>
            <a:custGeom>
              <a:avLst/>
              <a:gdLst>
                <a:gd name="T0" fmla="*/ 16 w 69"/>
                <a:gd name="T1" fmla="*/ 29 h 70"/>
                <a:gd name="T2" fmla="*/ 43 w 69"/>
                <a:gd name="T3" fmla="*/ 29 h 70"/>
                <a:gd name="T4" fmla="*/ 43 w 69"/>
                <a:gd name="T5" fmla="*/ 29 h 70"/>
                <a:gd name="T6" fmla="*/ 45 w 69"/>
                <a:gd name="T7" fmla="*/ 29 h 70"/>
                <a:gd name="T8" fmla="*/ 45 w 69"/>
                <a:gd name="T9" fmla="*/ 29 h 70"/>
                <a:gd name="T10" fmla="*/ 48 w 69"/>
                <a:gd name="T11" fmla="*/ 29 h 70"/>
                <a:gd name="T12" fmla="*/ 48 w 69"/>
                <a:gd name="T13" fmla="*/ 27 h 70"/>
                <a:gd name="T14" fmla="*/ 48 w 69"/>
                <a:gd name="T15" fmla="*/ 27 h 70"/>
                <a:gd name="T16" fmla="*/ 48 w 69"/>
                <a:gd name="T17" fmla="*/ 27 h 70"/>
                <a:gd name="T18" fmla="*/ 50 w 69"/>
                <a:gd name="T19" fmla="*/ 24 h 70"/>
                <a:gd name="T20" fmla="*/ 50 w 69"/>
                <a:gd name="T21" fmla="*/ 24 h 70"/>
                <a:gd name="T22" fmla="*/ 50 w 69"/>
                <a:gd name="T23" fmla="*/ 22 h 70"/>
                <a:gd name="T24" fmla="*/ 50 w 69"/>
                <a:gd name="T25" fmla="*/ 22 h 70"/>
                <a:gd name="T26" fmla="*/ 50 w 69"/>
                <a:gd name="T27" fmla="*/ 20 h 70"/>
                <a:gd name="T28" fmla="*/ 48 w 69"/>
                <a:gd name="T29" fmla="*/ 20 h 70"/>
                <a:gd name="T30" fmla="*/ 48 w 69"/>
                <a:gd name="T31" fmla="*/ 17 h 70"/>
                <a:gd name="T32" fmla="*/ 48 w 69"/>
                <a:gd name="T33" fmla="*/ 17 h 70"/>
                <a:gd name="T34" fmla="*/ 48 w 69"/>
                <a:gd name="T35" fmla="*/ 17 h 70"/>
                <a:gd name="T36" fmla="*/ 45 w 69"/>
                <a:gd name="T37" fmla="*/ 15 h 70"/>
                <a:gd name="T38" fmla="*/ 45 w 69"/>
                <a:gd name="T39" fmla="*/ 15 h 70"/>
                <a:gd name="T40" fmla="*/ 43 w 69"/>
                <a:gd name="T41" fmla="*/ 15 h 70"/>
                <a:gd name="T42" fmla="*/ 43 w 69"/>
                <a:gd name="T43" fmla="*/ 15 h 70"/>
                <a:gd name="T44" fmla="*/ 43 w 69"/>
                <a:gd name="T45" fmla="*/ 15 h 70"/>
                <a:gd name="T46" fmla="*/ 16 w 69"/>
                <a:gd name="T47" fmla="*/ 70 h 70"/>
                <a:gd name="T48" fmla="*/ 43 w 69"/>
                <a:gd name="T49" fmla="*/ 0 h 70"/>
                <a:gd name="T50" fmla="*/ 48 w 69"/>
                <a:gd name="T51" fmla="*/ 0 h 70"/>
                <a:gd name="T52" fmla="*/ 50 w 69"/>
                <a:gd name="T53" fmla="*/ 0 h 70"/>
                <a:gd name="T54" fmla="*/ 52 w 69"/>
                <a:gd name="T55" fmla="*/ 3 h 70"/>
                <a:gd name="T56" fmla="*/ 55 w 69"/>
                <a:gd name="T57" fmla="*/ 5 h 70"/>
                <a:gd name="T58" fmla="*/ 57 w 69"/>
                <a:gd name="T59" fmla="*/ 5 h 70"/>
                <a:gd name="T60" fmla="*/ 60 w 69"/>
                <a:gd name="T61" fmla="*/ 8 h 70"/>
                <a:gd name="T62" fmla="*/ 62 w 69"/>
                <a:gd name="T63" fmla="*/ 10 h 70"/>
                <a:gd name="T64" fmla="*/ 64 w 69"/>
                <a:gd name="T65" fmla="*/ 15 h 70"/>
                <a:gd name="T66" fmla="*/ 64 w 69"/>
                <a:gd name="T67" fmla="*/ 17 h 70"/>
                <a:gd name="T68" fmla="*/ 64 w 69"/>
                <a:gd name="T69" fmla="*/ 20 h 70"/>
                <a:gd name="T70" fmla="*/ 64 w 69"/>
                <a:gd name="T71" fmla="*/ 24 h 70"/>
                <a:gd name="T72" fmla="*/ 64 w 69"/>
                <a:gd name="T73" fmla="*/ 27 h 70"/>
                <a:gd name="T74" fmla="*/ 64 w 69"/>
                <a:gd name="T75" fmla="*/ 29 h 70"/>
                <a:gd name="T76" fmla="*/ 64 w 69"/>
                <a:gd name="T77" fmla="*/ 32 h 70"/>
                <a:gd name="T78" fmla="*/ 62 w 69"/>
                <a:gd name="T79" fmla="*/ 34 h 70"/>
                <a:gd name="T80" fmla="*/ 60 w 69"/>
                <a:gd name="T81" fmla="*/ 36 h 70"/>
                <a:gd name="T82" fmla="*/ 60 w 69"/>
                <a:gd name="T83" fmla="*/ 36 h 70"/>
                <a:gd name="T84" fmla="*/ 57 w 69"/>
                <a:gd name="T85" fmla="*/ 39 h 70"/>
                <a:gd name="T86" fmla="*/ 55 w 69"/>
                <a:gd name="T87" fmla="*/ 41 h 70"/>
                <a:gd name="T88" fmla="*/ 52 w 69"/>
                <a:gd name="T89" fmla="*/ 41 h 70"/>
                <a:gd name="T90" fmla="*/ 50 w 69"/>
                <a:gd name="T91" fmla="*/ 44 h 70"/>
                <a:gd name="T92" fmla="*/ 50 w 69"/>
                <a:gd name="T93"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9" h="70">
                  <a:moveTo>
                    <a:pt x="43" y="15"/>
                  </a:moveTo>
                  <a:lnTo>
                    <a:pt x="16" y="15"/>
                  </a:lnTo>
                  <a:lnTo>
                    <a:pt x="16" y="29"/>
                  </a:lnTo>
                  <a:lnTo>
                    <a:pt x="43" y="29"/>
                  </a:lnTo>
                  <a:lnTo>
                    <a:pt x="43" y="29"/>
                  </a:lnTo>
                  <a:lnTo>
                    <a:pt x="43" y="29"/>
                  </a:lnTo>
                  <a:lnTo>
                    <a:pt x="43" y="29"/>
                  </a:lnTo>
                  <a:lnTo>
                    <a:pt x="43" y="29"/>
                  </a:lnTo>
                  <a:lnTo>
                    <a:pt x="43" y="29"/>
                  </a:lnTo>
                  <a:lnTo>
                    <a:pt x="43" y="29"/>
                  </a:lnTo>
                  <a:lnTo>
                    <a:pt x="45" y="29"/>
                  </a:lnTo>
                  <a:lnTo>
                    <a:pt x="45" y="29"/>
                  </a:lnTo>
                  <a:lnTo>
                    <a:pt x="45" y="29"/>
                  </a:lnTo>
                  <a:lnTo>
                    <a:pt x="45" y="29"/>
                  </a:lnTo>
                  <a:lnTo>
                    <a:pt x="45" y="29"/>
                  </a:lnTo>
                  <a:lnTo>
                    <a:pt x="45" y="29"/>
                  </a:lnTo>
                  <a:lnTo>
                    <a:pt x="45" y="29"/>
                  </a:lnTo>
                  <a:lnTo>
                    <a:pt x="48" y="29"/>
                  </a:lnTo>
                  <a:lnTo>
                    <a:pt x="48" y="29"/>
                  </a:lnTo>
                  <a:lnTo>
                    <a:pt x="48" y="27"/>
                  </a:lnTo>
                  <a:lnTo>
                    <a:pt x="48" y="27"/>
                  </a:lnTo>
                  <a:lnTo>
                    <a:pt x="48" y="27"/>
                  </a:lnTo>
                  <a:lnTo>
                    <a:pt x="48" y="27"/>
                  </a:lnTo>
                  <a:lnTo>
                    <a:pt x="48" y="27"/>
                  </a:lnTo>
                  <a:lnTo>
                    <a:pt x="48" y="27"/>
                  </a:lnTo>
                  <a:lnTo>
                    <a:pt x="48" y="27"/>
                  </a:lnTo>
                  <a:lnTo>
                    <a:pt x="48" y="27"/>
                  </a:lnTo>
                  <a:lnTo>
                    <a:pt x="48" y="24"/>
                  </a:lnTo>
                  <a:lnTo>
                    <a:pt x="50" y="24"/>
                  </a:lnTo>
                  <a:lnTo>
                    <a:pt x="50" y="24"/>
                  </a:lnTo>
                  <a:lnTo>
                    <a:pt x="50" y="24"/>
                  </a:lnTo>
                  <a:lnTo>
                    <a:pt x="50" y="24"/>
                  </a:lnTo>
                  <a:lnTo>
                    <a:pt x="50" y="24"/>
                  </a:lnTo>
                  <a:lnTo>
                    <a:pt x="50" y="24"/>
                  </a:lnTo>
                  <a:lnTo>
                    <a:pt x="50" y="22"/>
                  </a:lnTo>
                  <a:lnTo>
                    <a:pt x="50" y="22"/>
                  </a:lnTo>
                  <a:lnTo>
                    <a:pt x="50" y="22"/>
                  </a:lnTo>
                  <a:lnTo>
                    <a:pt x="50" y="22"/>
                  </a:lnTo>
                  <a:lnTo>
                    <a:pt x="50" y="22"/>
                  </a:lnTo>
                  <a:lnTo>
                    <a:pt x="50" y="22"/>
                  </a:lnTo>
                  <a:lnTo>
                    <a:pt x="50" y="20"/>
                  </a:lnTo>
                  <a:lnTo>
                    <a:pt x="50" y="20"/>
                  </a:lnTo>
                  <a:lnTo>
                    <a:pt x="50" y="20"/>
                  </a:lnTo>
                  <a:lnTo>
                    <a:pt x="48" y="20"/>
                  </a:lnTo>
                  <a:lnTo>
                    <a:pt x="48" y="20"/>
                  </a:lnTo>
                  <a:lnTo>
                    <a:pt x="48" y="20"/>
                  </a:lnTo>
                  <a:lnTo>
                    <a:pt x="48" y="20"/>
                  </a:lnTo>
                  <a:lnTo>
                    <a:pt x="48" y="17"/>
                  </a:lnTo>
                  <a:lnTo>
                    <a:pt x="48" y="17"/>
                  </a:lnTo>
                  <a:lnTo>
                    <a:pt x="48" y="17"/>
                  </a:lnTo>
                  <a:lnTo>
                    <a:pt x="48" y="17"/>
                  </a:lnTo>
                  <a:lnTo>
                    <a:pt x="48" y="17"/>
                  </a:lnTo>
                  <a:lnTo>
                    <a:pt x="48" y="17"/>
                  </a:lnTo>
                  <a:lnTo>
                    <a:pt x="48" y="17"/>
                  </a:lnTo>
                  <a:lnTo>
                    <a:pt x="45" y="17"/>
                  </a:lnTo>
                  <a:lnTo>
                    <a:pt x="45" y="17"/>
                  </a:lnTo>
                  <a:lnTo>
                    <a:pt x="45" y="15"/>
                  </a:lnTo>
                  <a:lnTo>
                    <a:pt x="45" y="15"/>
                  </a:lnTo>
                  <a:lnTo>
                    <a:pt x="45" y="15"/>
                  </a:lnTo>
                  <a:lnTo>
                    <a:pt x="45" y="15"/>
                  </a:lnTo>
                  <a:lnTo>
                    <a:pt x="45" y="15"/>
                  </a:lnTo>
                  <a:lnTo>
                    <a:pt x="43" y="15"/>
                  </a:lnTo>
                  <a:lnTo>
                    <a:pt x="43" y="15"/>
                  </a:lnTo>
                  <a:lnTo>
                    <a:pt x="43" y="15"/>
                  </a:lnTo>
                  <a:lnTo>
                    <a:pt x="43" y="15"/>
                  </a:lnTo>
                  <a:lnTo>
                    <a:pt x="43" y="15"/>
                  </a:lnTo>
                  <a:lnTo>
                    <a:pt x="43" y="15"/>
                  </a:lnTo>
                  <a:lnTo>
                    <a:pt x="43" y="15"/>
                  </a:lnTo>
                  <a:lnTo>
                    <a:pt x="43" y="15"/>
                  </a:lnTo>
                  <a:close/>
                  <a:moveTo>
                    <a:pt x="31" y="44"/>
                  </a:moveTo>
                  <a:lnTo>
                    <a:pt x="16" y="44"/>
                  </a:lnTo>
                  <a:lnTo>
                    <a:pt x="16" y="70"/>
                  </a:lnTo>
                  <a:lnTo>
                    <a:pt x="0" y="70"/>
                  </a:lnTo>
                  <a:lnTo>
                    <a:pt x="0" y="0"/>
                  </a:lnTo>
                  <a:lnTo>
                    <a:pt x="43" y="0"/>
                  </a:lnTo>
                  <a:lnTo>
                    <a:pt x="45" y="0"/>
                  </a:lnTo>
                  <a:lnTo>
                    <a:pt x="45" y="0"/>
                  </a:lnTo>
                  <a:lnTo>
                    <a:pt x="48" y="0"/>
                  </a:lnTo>
                  <a:lnTo>
                    <a:pt x="48" y="0"/>
                  </a:lnTo>
                  <a:lnTo>
                    <a:pt x="48" y="0"/>
                  </a:lnTo>
                  <a:lnTo>
                    <a:pt x="50" y="0"/>
                  </a:lnTo>
                  <a:lnTo>
                    <a:pt x="50" y="3"/>
                  </a:lnTo>
                  <a:lnTo>
                    <a:pt x="52" y="3"/>
                  </a:lnTo>
                  <a:lnTo>
                    <a:pt x="52" y="3"/>
                  </a:lnTo>
                  <a:lnTo>
                    <a:pt x="55" y="3"/>
                  </a:lnTo>
                  <a:lnTo>
                    <a:pt x="55" y="3"/>
                  </a:lnTo>
                  <a:lnTo>
                    <a:pt x="55" y="5"/>
                  </a:lnTo>
                  <a:lnTo>
                    <a:pt x="57" y="5"/>
                  </a:lnTo>
                  <a:lnTo>
                    <a:pt x="57" y="5"/>
                  </a:lnTo>
                  <a:lnTo>
                    <a:pt x="57" y="5"/>
                  </a:lnTo>
                  <a:lnTo>
                    <a:pt x="60" y="8"/>
                  </a:lnTo>
                  <a:lnTo>
                    <a:pt x="60" y="8"/>
                  </a:lnTo>
                  <a:lnTo>
                    <a:pt x="60" y="8"/>
                  </a:lnTo>
                  <a:lnTo>
                    <a:pt x="60" y="10"/>
                  </a:lnTo>
                  <a:lnTo>
                    <a:pt x="62" y="10"/>
                  </a:lnTo>
                  <a:lnTo>
                    <a:pt x="62" y="10"/>
                  </a:lnTo>
                  <a:lnTo>
                    <a:pt x="62" y="12"/>
                  </a:lnTo>
                  <a:lnTo>
                    <a:pt x="62" y="12"/>
                  </a:lnTo>
                  <a:lnTo>
                    <a:pt x="64" y="15"/>
                  </a:lnTo>
                  <a:lnTo>
                    <a:pt x="64" y="15"/>
                  </a:lnTo>
                  <a:lnTo>
                    <a:pt x="64" y="15"/>
                  </a:lnTo>
                  <a:lnTo>
                    <a:pt x="64" y="17"/>
                  </a:lnTo>
                  <a:lnTo>
                    <a:pt x="64" y="17"/>
                  </a:lnTo>
                  <a:lnTo>
                    <a:pt x="64" y="20"/>
                  </a:lnTo>
                  <a:lnTo>
                    <a:pt x="64" y="20"/>
                  </a:lnTo>
                  <a:lnTo>
                    <a:pt x="64" y="22"/>
                  </a:lnTo>
                  <a:lnTo>
                    <a:pt x="64" y="22"/>
                  </a:lnTo>
                  <a:lnTo>
                    <a:pt x="64" y="24"/>
                  </a:lnTo>
                  <a:lnTo>
                    <a:pt x="64" y="24"/>
                  </a:lnTo>
                  <a:lnTo>
                    <a:pt x="64" y="24"/>
                  </a:lnTo>
                  <a:lnTo>
                    <a:pt x="64" y="27"/>
                  </a:lnTo>
                  <a:lnTo>
                    <a:pt x="64" y="27"/>
                  </a:lnTo>
                  <a:lnTo>
                    <a:pt x="64" y="27"/>
                  </a:lnTo>
                  <a:lnTo>
                    <a:pt x="64" y="29"/>
                  </a:lnTo>
                  <a:lnTo>
                    <a:pt x="64" y="29"/>
                  </a:lnTo>
                  <a:lnTo>
                    <a:pt x="64" y="29"/>
                  </a:lnTo>
                  <a:lnTo>
                    <a:pt x="64" y="32"/>
                  </a:lnTo>
                  <a:lnTo>
                    <a:pt x="62" y="32"/>
                  </a:lnTo>
                  <a:lnTo>
                    <a:pt x="62" y="32"/>
                  </a:lnTo>
                  <a:lnTo>
                    <a:pt x="62" y="34"/>
                  </a:lnTo>
                  <a:lnTo>
                    <a:pt x="62" y="34"/>
                  </a:lnTo>
                  <a:lnTo>
                    <a:pt x="62" y="34"/>
                  </a:lnTo>
                  <a:lnTo>
                    <a:pt x="60" y="36"/>
                  </a:lnTo>
                  <a:lnTo>
                    <a:pt x="60" y="36"/>
                  </a:lnTo>
                  <a:lnTo>
                    <a:pt x="60" y="36"/>
                  </a:lnTo>
                  <a:lnTo>
                    <a:pt x="60" y="36"/>
                  </a:lnTo>
                  <a:lnTo>
                    <a:pt x="57" y="39"/>
                  </a:lnTo>
                  <a:lnTo>
                    <a:pt x="57" y="39"/>
                  </a:lnTo>
                  <a:lnTo>
                    <a:pt x="57" y="39"/>
                  </a:lnTo>
                  <a:lnTo>
                    <a:pt x="57" y="39"/>
                  </a:lnTo>
                  <a:lnTo>
                    <a:pt x="55" y="41"/>
                  </a:lnTo>
                  <a:lnTo>
                    <a:pt x="55" y="41"/>
                  </a:lnTo>
                  <a:lnTo>
                    <a:pt x="55" y="41"/>
                  </a:lnTo>
                  <a:lnTo>
                    <a:pt x="52" y="41"/>
                  </a:lnTo>
                  <a:lnTo>
                    <a:pt x="52" y="41"/>
                  </a:lnTo>
                  <a:lnTo>
                    <a:pt x="52" y="41"/>
                  </a:lnTo>
                  <a:lnTo>
                    <a:pt x="50" y="44"/>
                  </a:lnTo>
                  <a:lnTo>
                    <a:pt x="50" y="44"/>
                  </a:lnTo>
                  <a:lnTo>
                    <a:pt x="50" y="44"/>
                  </a:lnTo>
                  <a:lnTo>
                    <a:pt x="69" y="70"/>
                  </a:lnTo>
                  <a:lnTo>
                    <a:pt x="50" y="70"/>
                  </a:lnTo>
                  <a:lnTo>
                    <a:pt x="31" y="44"/>
                  </a:lnTo>
                  <a:lnTo>
                    <a:pt x="31" y="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71" tIns="45785" rIns="91571" bIns="45785" numCol="1" anchor="t" anchorCtr="0" compatLnSpc="1">
              <a:prstTxWarp prst="textNoShape">
                <a:avLst/>
              </a:prstTxWarp>
            </a:bodyPr>
            <a:lstStyle/>
            <a:p>
              <a:pPr defTabSz="915680"/>
              <a:endParaRPr lang="en-US" sz="1803" dirty="0">
                <a:solidFill>
                  <a:prstClr val="black"/>
                </a:solidFill>
              </a:endParaRPr>
            </a:p>
          </p:txBody>
        </p:sp>
        <p:sp>
          <p:nvSpPr>
            <p:cNvPr id="14" name="Freeform 224"/>
            <p:cNvSpPr>
              <a:spLocks noEditPoints="1"/>
            </p:cNvSpPr>
            <p:nvPr/>
          </p:nvSpPr>
          <p:spPr bwMode="black">
            <a:xfrm>
              <a:off x="7168" y="587"/>
              <a:ext cx="77" cy="70"/>
            </a:xfrm>
            <a:custGeom>
              <a:avLst/>
              <a:gdLst>
                <a:gd name="T0" fmla="*/ 48 w 77"/>
                <a:gd name="T1" fmla="*/ 0 h 70"/>
                <a:gd name="T2" fmla="*/ 50 w 77"/>
                <a:gd name="T3" fmla="*/ 0 h 70"/>
                <a:gd name="T4" fmla="*/ 53 w 77"/>
                <a:gd name="T5" fmla="*/ 0 h 70"/>
                <a:gd name="T6" fmla="*/ 55 w 77"/>
                <a:gd name="T7" fmla="*/ 3 h 70"/>
                <a:gd name="T8" fmla="*/ 60 w 77"/>
                <a:gd name="T9" fmla="*/ 3 h 70"/>
                <a:gd name="T10" fmla="*/ 62 w 77"/>
                <a:gd name="T11" fmla="*/ 5 h 70"/>
                <a:gd name="T12" fmla="*/ 65 w 77"/>
                <a:gd name="T13" fmla="*/ 7 h 70"/>
                <a:gd name="T14" fmla="*/ 65 w 77"/>
                <a:gd name="T15" fmla="*/ 10 h 70"/>
                <a:gd name="T16" fmla="*/ 67 w 77"/>
                <a:gd name="T17" fmla="*/ 12 h 70"/>
                <a:gd name="T18" fmla="*/ 67 w 77"/>
                <a:gd name="T19" fmla="*/ 15 h 70"/>
                <a:gd name="T20" fmla="*/ 69 w 77"/>
                <a:gd name="T21" fmla="*/ 19 h 70"/>
                <a:gd name="T22" fmla="*/ 69 w 77"/>
                <a:gd name="T23" fmla="*/ 22 h 70"/>
                <a:gd name="T24" fmla="*/ 69 w 77"/>
                <a:gd name="T25" fmla="*/ 24 h 70"/>
                <a:gd name="T26" fmla="*/ 67 w 77"/>
                <a:gd name="T27" fmla="*/ 27 h 70"/>
                <a:gd name="T28" fmla="*/ 67 w 77"/>
                <a:gd name="T29" fmla="*/ 29 h 70"/>
                <a:gd name="T30" fmla="*/ 67 w 77"/>
                <a:gd name="T31" fmla="*/ 31 h 70"/>
                <a:gd name="T32" fmla="*/ 65 w 77"/>
                <a:gd name="T33" fmla="*/ 34 h 70"/>
                <a:gd name="T34" fmla="*/ 62 w 77"/>
                <a:gd name="T35" fmla="*/ 36 h 70"/>
                <a:gd name="T36" fmla="*/ 62 w 77"/>
                <a:gd name="T37" fmla="*/ 36 h 70"/>
                <a:gd name="T38" fmla="*/ 60 w 77"/>
                <a:gd name="T39" fmla="*/ 39 h 70"/>
                <a:gd name="T40" fmla="*/ 57 w 77"/>
                <a:gd name="T41" fmla="*/ 41 h 70"/>
                <a:gd name="T42" fmla="*/ 55 w 77"/>
                <a:gd name="T43" fmla="*/ 41 h 70"/>
                <a:gd name="T44" fmla="*/ 57 w 77"/>
                <a:gd name="T45" fmla="*/ 70 h 70"/>
                <a:gd name="T46" fmla="*/ 17 w 77"/>
                <a:gd name="T47" fmla="*/ 70 h 70"/>
                <a:gd name="T48" fmla="*/ 53 w 77"/>
                <a:gd name="T49" fmla="*/ 22 h 70"/>
                <a:gd name="T50" fmla="*/ 53 w 77"/>
                <a:gd name="T51" fmla="*/ 19 h 70"/>
                <a:gd name="T52" fmla="*/ 53 w 77"/>
                <a:gd name="T53" fmla="*/ 19 h 70"/>
                <a:gd name="T54" fmla="*/ 53 w 77"/>
                <a:gd name="T55" fmla="*/ 19 h 70"/>
                <a:gd name="T56" fmla="*/ 53 w 77"/>
                <a:gd name="T57" fmla="*/ 17 h 70"/>
                <a:gd name="T58" fmla="*/ 50 w 77"/>
                <a:gd name="T59" fmla="*/ 17 h 70"/>
                <a:gd name="T60" fmla="*/ 50 w 77"/>
                <a:gd name="T61" fmla="*/ 15 h 70"/>
                <a:gd name="T62" fmla="*/ 50 w 77"/>
                <a:gd name="T63" fmla="*/ 15 h 70"/>
                <a:gd name="T64" fmla="*/ 48 w 77"/>
                <a:gd name="T65" fmla="*/ 15 h 70"/>
                <a:gd name="T66" fmla="*/ 48 w 77"/>
                <a:gd name="T67" fmla="*/ 15 h 70"/>
                <a:gd name="T68" fmla="*/ 45 w 77"/>
                <a:gd name="T69" fmla="*/ 15 h 70"/>
                <a:gd name="T70" fmla="*/ 17 w 77"/>
                <a:gd name="T71" fmla="*/ 15 h 70"/>
                <a:gd name="T72" fmla="*/ 45 w 77"/>
                <a:gd name="T73" fmla="*/ 29 h 70"/>
                <a:gd name="T74" fmla="*/ 48 w 77"/>
                <a:gd name="T75" fmla="*/ 29 h 70"/>
                <a:gd name="T76" fmla="*/ 48 w 77"/>
                <a:gd name="T77" fmla="*/ 29 h 70"/>
                <a:gd name="T78" fmla="*/ 48 w 77"/>
                <a:gd name="T79" fmla="*/ 29 h 70"/>
                <a:gd name="T80" fmla="*/ 50 w 77"/>
                <a:gd name="T81" fmla="*/ 27 h 70"/>
                <a:gd name="T82" fmla="*/ 50 w 77"/>
                <a:gd name="T83" fmla="*/ 27 h 70"/>
                <a:gd name="T84" fmla="*/ 50 w 77"/>
                <a:gd name="T85" fmla="*/ 27 h 70"/>
                <a:gd name="T86" fmla="*/ 53 w 77"/>
                <a:gd name="T87" fmla="*/ 24 h 70"/>
                <a:gd name="T88" fmla="*/ 53 w 77"/>
                <a:gd name="T89" fmla="*/ 24 h 70"/>
                <a:gd name="T90" fmla="*/ 53 w 77"/>
                <a:gd name="T91" fmla="*/ 22 h 70"/>
                <a:gd name="T92" fmla="*/ 53 w 77"/>
                <a:gd name="T93" fmla="*/ 2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7" h="70">
                  <a:moveTo>
                    <a:pt x="0" y="70"/>
                  </a:moveTo>
                  <a:lnTo>
                    <a:pt x="0" y="0"/>
                  </a:lnTo>
                  <a:lnTo>
                    <a:pt x="48" y="0"/>
                  </a:lnTo>
                  <a:lnTo>
                    <a:pt x="48" y="0"/>
                  </a:lnTo>
                  <a:lnTo>
                    <a:pt x="50" y="0"/>
                  </a:lnTo>
                  <a:lnTo>
                    <a:pt x="50" y="0"/>
                  </a:lnTo>
                  <a:lnTo>
                    <a:pt x="50" y="0"/>
                  </a:lnTo>
                  <a:lnTo>
                    <a:pt x="53" y="0"/>
                  </a:lnTo>
                  <a:lnTo>
                    <a:pt x="53" y="0"/>
                  </a:lnTo>
                  <a:lnTo>
                    <a:pt x="55" y="0"/>
                  </a:lnTo>
                  <a:lnTo>
                    <a:pt x="55" y="0"/>
                  </a:lnTo>
                  <a:lnTo>
                    <a:pt x="55" y="3"/>
                  </a:lnTo>
                  <a:lnTo>
                    <a:pt x="57" y="3"/>
                  </a:lnTo>
                  <a:lnTo>
                    <a:pt x="57" y="3"/>
                  </a:lnTo>
                  <a:lnTo>
                    <a:pt x="60" y="3"/>
                  </a:lnTo>
                  <a:lnTo>
                    <a:pt x="60" y="3"/>
                  </a:lnTo>
                  <a:lnTo>
                    <a:pt x="60" y="5"/>
                  </a:lnTo>
                  <a:lnTo>
                    <a:pt x="62" y="5"/>
                  </a:lnTo>
                  <a:lnTo>
                    <a:pt x="62" y="5"/>
                  </a:lnTo>
                  <a:lnTo>
                    <a:pt x="62" y="7"/>
                  </a:lnTo>
                  <a:lnTo>
                    <a:pt x="65" y="7"/>
                  </a:lnTo>
                  <a:lnTo>
                    <a:pt x="65" y="7"/>
                  </a:lnTo>
                  <a:lnTo>
                    <a:pt x="65" y="10"/>
                  </a:lnTo>
                  <a:lnTo>
                    <a:pt x="65" y="10"/>
                  </a:lnTo>
                  <a:lnTo>
                    <a:pt x="67" y="10"/>
                  </a:lnTo>
                  <a:lnTo>
                    <a:pt x="67" y="12"/>
                  </a:lnTo>
                  <a:lnTo>
                    <a:pt x="67" y="12"/>
                  </a:lnTo>
                  <a:lnTo>
                    <a:pt x="67" y="15"/>
                  </a:lnTo>
                  <a:lnTo>
                    <a:pt x="67" y="15"/>
                  </a:lnTo>
                  <a:lnTo>
                    <a:pt x="67" y="15"/>
                  </a:lnTo>
                  <a:lnTo>
                    <a:pt x="67" y="17"/>
                  </a:lnTo>
                  <a:lnTo>
                    <a:pt x="69" y="17"/>
                  </a:lnTo>
                  <a:lnTo>
                    <a:pt x="69" y="19"/>
                  </a:lnTo>
                  <a:lnTo>
                    <a:pt x="69" y="19"/>
                  </a:lnTo>
                  <a:lnTo>
                    <a:pt x="69" y="22"/>
                  </a:lnTo>
                  <a:lnTo>
                    <a:pt x="69" y="22"/>
                  </a:lnTo>
                  <a:lnTo>
                    <a:pt x="69" y="22"/>
                  </a:lnTo>
                  <a:lnTo>
                    <a:pt x="69" y="24"/>
                  </a:lnTo>
                  <a:lnTo>
                    <a:pt x="69" y="24"/>
                  </a:lnTo>
                  <a:lnTo>
                    <a:pt x="67" y="24"/>
                  </a:lnTo>
                  <a:lnTo>
                    <a:pt x="67" y="27"/>
                  </a:lnTo>
                  <a:lnTo>
                    <a:pt x="67" y="27"/>
                  </a:lnTo>
                  <a:lnTo>
                    <a:pt x="67" y="27"/>
                  </a:lnTo>
                  <a:lnTo>
                    <a:pt x="67" y="29"/>
                  </a:lnTo>
                  <a:lnTo>
                    <a:pt x="67" y="29"/>
                  </a:lnTo>
                  <a:lnTo>
                    <a:pt x="67" y="29"/>
                  </a:lnTo>
                  <a:lnTo>
                    <a:pt x="67" y="31"/>
                  </a:lnTo>
                  <a:lnTo>
                    <a:pt x="67" y="31"/>
                  </a:lnTo>
                  <a:lnTo>
                    <a:pt x="65" y="31"/>
                  </a:lnTo>
                  <a:lnTo>
                    <a:pt x="65" y="34"/>
                  </a:lnTo>
                  <a:lnTo>
                    <a:pt x="65" y="34"/>
                  </a:lnTo>
                  <a:lnTo>
                    <a:pt x="65" y="34"/>
                  </a:lnTo>
                  <a:lnTo>
                    <a:pt x="65" y="34"/>
                  </a:lnTo>
                  <a:lnTo>
                    <a:pt x="62" y="36"/>
                  </a:lnTo>
                  <a:lnTo>
                    <a:pt x="62" y="36"/>
                  </a:lnTo>
                  <a:lnTo>
                    <a:pt x="62" y="36"/>
                  </a:lnTo>
                  <a:lnTo>
                    <a:pt x="62" y="36"/>
                  </a:lnTo>
                  <a:lnTo>
                    <a:pt x="60" y="39"/>
                  </a:lnTo>
                  <a:lnTo>
                    <a:pt x="60" y="39"/>
                  </a:lnTo>
                  <a:lnTo>
                    <a:pt x="60" y="39"/>
                  </a:lnTo>
                  <a:lnTo>
                    <a:pt x="60" y="39"/>
                  </a:lnTo>
                  <a:lnTo>
                    <a:pt x="57" y="39"/>
                  </a:lnTo>
                  <a:lnTo>
                    <a:pt x="57" y="41"/>
                  </a:lnTo>
                  <a:lnTo>
                    <a:pt x="57" y="41"/>
                  </a:lnTo>
                  <a:lnTo>
                    <a:pt x="57" y="41"/>
                  </a:lnTo>
                  <a:lnTo>
                    <a:pt x="55" y="41"/>
                  </a:lnTo>
                  <a:lnTo>
                    <a:pt x="55" y="41"/>
                  </a:lnTo>
                  <a:lnTo>
                    <a:pt x="77" y="70"/>
                  </a:lnTo>
                  <a:lnTo>
                    <a:pt x="57" y="70"/>
                  </a:lnTo>
                  <a:lnTo>
                    <a:pt x="36" y="43"/>
                  </a:lnTo>
                  <a:lnTo>
                    <a:pt x="17" y="43"/>
                  </a:lnTo>
                  <a:lnTo>
                    <a:pt x="17" y="70"/>
                  </a:lnTo>
                  <a:lnTo>
                    <a:pt x="0" y="70"/>
                  </a:lnTo>
                  <a:lnTo>
                    <a:pt x="0" y="70"/>
                  </a:lnTo>
                  <a:close/>
                  <a:moveTo>
                    <a:pt x="53" y="22"/>
                  </a:moveTo>
                  <a:lnTo>
                    <a:pt x="53" y="22"/>
                  </a:lnTo>
                  <a:lnTo>
                    <a:pt x="53" y="22"/>
                  </a:lnTo>
                  <a:lnTo>
                    <a:pt x="53" y="19"/>
                  </a:lnTo>
                  <a:lnTo>
                    <a:pt x="53" y="19"/>
                  </a:lnTo>
                  <a:lnTo>
                    <a:pt x="53" y="19"/>
                  </a:lnTo>
                  <a:lnTo>
                    <a:pt x="53" y="19"/>
                  </a:lnTo>
                  <a:lnTo>
                    <a:pt x="53" y="19"/>
                  </a:lnTo>
                  <a:lnTo>
                    <a:pt x="53" y="19"/>
                  </a:lnTo>
                  <a:lnTo>
                    <a:pt x="53" y="19"/>
                  </a:lnTo>
                  <a:lnTo>
                    <a:pt x="53" y="17"/>
                  </a:lnTo>
                  <a:lnTo>
                    <a:pt x="53" y="17"/>
                  </a:lnTo>
                  <a:lnTo>
                    <a:pt x="53" y="17"/>
                  </a:lnTo>
                  <a:lnTo>
                    <a:pt x="50" y="17"/>
                  </a:lnTo>
                  <a:lnTo>
                    <a:pt x="50" y="17"/>
                  </a:lnTo>
                  <a:lnTo>
                    <a:pt x="50" y="17"/>
                  </a:lnTo>
                  <a:lnTo>
                    <a:pt x="50" y="17"/>
                  </a:lnTo>
                  <a:lnTo>
                    <a:pt x="50" y="15"/>
                  </a:lnTo>
                  <a:lnTo>
                    <a:pt x="50" y="15"/>
                  </a:lnTo>
                  <a:lnTo>
                    <a:pt x="50" y="15"/>
                  </a:lnTo>
                  <a:lnTo>
                    <a:pt x="50" y="15"/>
                  </a:lnTo>
                  <a:lnTo>
                    <a:pt x="50" y="15"/>
                  </a:lnTo>
                  <a:lnTo>
                    <a:pt x="48" y="15"/>
                  </a:lnTo>
                  <a:lnTo>
                    <a:pt x="48" y="15"/>
                  </a:lnTo>
                  <a:lnTo>
                    <a:pt x="48" y="15"/>
                  </a:lnTo>
                  <a:lnTo>
                    <a:pt x="48" y="15"/>
                  </a:lnTo>
                  <a:lnTo>
                    <a:pt x="48" y="15"/>
                  </a:lnTo>
                  <a:lnTo>
                    <a:pt x="48" y="15"/>
                  </a:lnTo>
                  <a:lnTo>
                    <a:pt x="48" y="15"/>
                  </a:lnTo>
                  <a:lnTo>
                    <a:pt x="45" y="15"/>
                  </a:lnTo>
                  <a:lnTo>
                    <a:pt x="45" y="15"/>
                  </a:lnTo>
                  <a:lnTo>
                    <a:pt x="45" y="15"/>
                  </a:lnTo>
                  <a:lnTo>
                    <a:pt x="45" y="15"/>
                  </a:lnTo>
                  <a:lnTo>
                    <a:pt x="17" y="15"/>
                  </a:lnTo>
                  <a:lnTo>
                    <a:pt x="17" y="29"/>
                  </a:lnTo>
                  <a:lnTo>
                    <a:pt x="45" y="29"/>
                  </a:lnTo>
                  <a:lnTo>
                    <a:pt x="45" y="29"/>
                  </a:lnTo>
                  <a:lnTo>
                    <a:pt x="45" y="29"/>
                  </a:lnTo>
                  <a:lnTo>
                    <a:pt x="45" y="29"/>
                  </a:lnTo>
                  <a:lnTo>
                    <a:pt x="48" y="29"/>
                  </a:lnTo>
                  <a:lnTo>
                    <a:pt x="48" y="29"/>
                  </a:lnTo>
                  <a:lnTo>
                    <a:pt x="48" y="29"/>
                  </a:lnTo>
                  <a:lnTo>
                    <a:pt x="48" y="29"/>
                  </a:lnTo>
                  <a:lnTo>
                    <a:pt x="48" y="29"/>
                  </a:lnTo>
                  <a:lnTo>
                    <a:pt x="48" y="29"/>
                  </a:lnTo>
                  <a:lnTo>
                    <a:pt x="48" y="29"/>
                  </a:lnTo>
                  <a:lnTo>
                    <a:pt x="50" y="29"/>
                  </a:lnTo>
                  <a:lnTo>
                    <a:pt x="50" y="27"/>
                  </a:lnTo>
                  <a:lnTo>
                    <a:pt x="50" y="27"/>
                  </a:lnTo>
                  <a:lnTo>
                    <a:pt x="50" y="27"/>
                  </a:lnTo>
                  <a:lnTo>
                    <a:pt x="50" y="27"/>
                  </a:lnTo>
                  <a:lnTo>
                    <a:pt x="50" y="27"/>
                  </a:lnTo>
                  <a:lnTo>
                    <a:pt x="50" y="27"/>
                  </a:lnTo>
                  <a:lnTo>
                    <a:pt x="50" y="27"/>
                  </a:lnTo>
                  <a:lnTo>
                    <a:pt x="50" y="27"/>
                  </a:lnTo>
                  <a:lnTo>
                    <a:pt x="53" y="27"/>
                  </a:lnTo>
                  <a:lnTo>
                    <a:pt x="53" y="24"/>
                  </a:lnTo>
                  <a:lnTo>
                    <a:pt x="53" y="24"/>
                  </a:lnTo>
                  <a:lnTo>
                    <a:pt x="53" y="24"/>
                  </a:lnTo>
                  <a:lnTo>
                    <a:pt x="53" y="24"/>
                  </a:lnTo>
                  <a:lnTo>
                    <a:pt x="53" y="24"/>
                  </a:lnTo>
                  <a:lnTo>
                    <a:pt x="53" y="24"/>
                  </a:lnTo>
                  <a:lnTo>
                    <a:pt x="53" y="24"/>
                  </a:lnTo>
                  <a:lnTo>
                    <a:pt x="53" y="22"/>
                  </a:lnTo>
                  <a:lnTo>
                    <a:pt x="53" y="22"/>
                  </a:lnTo>
                  <a:lnTo>
                    <a:pt x="53" y="22"/>
                  </a:lnTo>
                  <a:lnTo>
                    <a:pt x="53" y="22"/>
                  </a:lnTo>
                  <a:lnTo>
                    <a:pt x="53" y="22"/>
                  </a:lnTo>
                  <a:lnTo>
                    <a:pt x="5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71" tIns="45785" rIns="91571" bIns="45785" numCol="1" anchor="t" anchorCtr="0" compatLnSpc="1">
              <a:prstTxWarp prst="textNoShape">
                <a:avLst/>
              </a:prstTxWarp>
            </a:bodyPr>
            <a:lstStyle/>
            <a:p>
              <a:pPr defTabSz="915680"/>
              <a:endParaRPr lang="en-US" sz="1803" dirty="0">
                <a:solidFill>
                  <a:prstClr val="black"/>
                </a:solidFill>
              </a:endParaRPr>
            </a:p>
          </p:txBody>
        </p:sp>
        <p:sp>
          <p:nvSpPr>
            <p:cNvPr id="15" name="Freeform 225"/>
            <p:cNvSpPr>
              <a:spLocks noEditPoints="1"/>
            </p:cNvSpPr>
            <p:nvPr/>
          </p:nvSpPr>
          <p:spPr bwMode="black">
            <a:xfrm>
              <a:off x="7075" y="407"/>
              <a:ext cx="86" cy="70"/>
            </a:xfrm>
            <a:custGeom>
              <a:avLst/>
              <a:gdLst>
                <a:gd name="T0" fmla="*/ 43 w 86"/>
                <a:gd name="T1" fmla="*/ 17 h 70"/>
                <a:gd name="T2" fmla="*/ 28 w 86"/>
                <a:gd name="T3" fmla="*/ 46 h 70"/>
                <a:gd name="T4" fmla="*/ 57 w 86"/>
                <a:gd name="T5" fmla="*/ 46 h 70"/>
                <a:gd name="T6" fmla="*/ 43 w 86"/>
                <a:gd name="T7" fmla="*/ 17 h 70"/>
                <a:gd name="T8" fmla="*/ 43 w 86"/>
                <a:gd name="T9" fmla="*/ 17 h 70"/>
                <a:gd name="T10" fmla="*/ 86 w 86"/>
                <a:gd name="T11" fmla="*/ 70 h 70"/>
                <a:gd name="T12" fmla="*/ 69 w 86"/>
                <a:gd name="T13" fmla="*/ 70 h 70"/>
                <a:gd name="T14" fmla="*/ 62 w 86"/>
                <a:gd name="T15" fmla="*/ 58 h 70"/>
                <a:gd name="T16" fmla="*/ 21 w 86"/>
                <a:gd name="T17" fmla="*/ 58 h 70"/>
                <a:gd name="T18" fmla="*/ 16 w 86"/>
                <a:gd name="T19" fmla="*/ 70 h 70"/>
                <a:gd name="T20" fmla="*/ 0 w 86"/>
                <a:gd name="T21" fmla="*/ 70 h 70"/>
                <a:gd name="T22" fmla="*/ 33 w 86"/>
                <a:gd name="T23" fmla="*/ 0 h 70"/>
                <a:gd name="T24" fmla="*/ 50 w 86"/>
                <a:gd name="T25" fmla="*/ 0 h 70"/>
                <a:gd name="T26" fmla="*/ 86 w 86"/>
                <a:gd name="T27" fmla="*/ 70 h 70"/>
                <a:gd name="T28" fmla="*/ 86 w 86"/>
                <a:gd name="T29"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6" h="70">
                  <a:moveTo>
                    <a:pt x="43" y="17"/>
                  </a:moveTo>
                  <a:lnTo>
                    <a:pt x="28" y="46"/>
                  </a:lnTo>
                  <a:lnTo>
                    <a:pt x="57" y="46"/>
                  </a:lnTo>
                  <a:lnTo>
                    <a:pt x="43" y="17"/>
                  </a:lnTo>
                  <a:lnTo>
                    <a:pt x="43" y="17"/>
                  </a:lnTo>
                  <a:close/>
                  <a:moveTo>
                    <a:pt x="86" y="70"/>
                  </a:moveTo>
                  <a:lnTo>
                    <a:pt x="69" y="70"/>
                  </a:lnTo>
                  <a:lnTo>
                    <a:pt x="62" y="58"/>
                  </a:lnTo>
                  <a:lnTo>
                    <a:pt x="21" y="58"/>
                  </a:lnTo>
                  <a:lnTo>
                    <a:pt x="16" y="70"/>
                  </a:lnTo>
                  <a:lnTo>
                    <a:pt x="0" y="70"/>
                  </a:lnTo>
                  <a:lnTo>
                    <a:pt x="33" y="0"/>
                  </a:lnTo>
                  <a:lnTo>
                    <a:pt x="50" y="0"/>
                  </a:lnTo>
                  <a:lnTo>
                    <a:pt x="86" y="70"/>
                  </a:lnTo>
                  <a:lnTo>
                    <a:pt x="86"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71" tIns="45785" rIns="91571" bIns="45785" numCol="1" anchor="t" anchorCtr="0" compatLnSpc="1">
              <a:prstTxWarp prst="textNoShape">
                <a:avLst/>
              </a:prstTxWarp>
            </a:bodyPr>
            <a:lstStyle/>
            <a:p>
              <a:pPr defTabSz="915680"/>
              <a:endParaRPr lang="en-US" sz="1803" dirty="0">
                <a:solidFill>
                  <a:prstClr val="black"/>
                </a:solidFill>
              </a:endParaRPr>
            </a:p>
          </p:txBody>
        </p:sp>
        <p:sp>
          <p:nvSpPr>
            <p:cNvPr id="16" name="Freeform 226"/>
            <p:cNvSpPr>
              <a:spLocks noEditPoints="1"/>
            </p:cNvSpPr>
            <p:nvPr/>
          </p:nvSpPr>
          <p:spPr bwMode="black">
            <a:xfrm>
              <a:off x="7156" y="319"/>
              <a:ext cx="86" cy="69"/>
            </a:xfrm>
            <a:custGeom>
              <a:avLst/>
              <a:gdLst>
                <a:gd name="T0" fmla="*/ 43 w 86"/>
                <a:gd name="T1" fmla="*/ 17 h 69"/>
                <a:gd name="T2" fmla="*/ 29 w 86"/>
                <a:gd name="T3" fmla="*/ 43 h 69"/>
                <a:gd name="T4" fmla="*/ 57 w 86"/>
                <a:gd name="T5" fmla="*/ 43 h 69"/>
                <a:gd name="T6" fmla="*/ 43 w 86"/>
                <a:gd name="T7" fmla="*/ 17 h 69"/>
                <a:gd name="T8" fmla="*/ 43 w 86"/>
                <a:gd name="T9" fmla="*/ 17 h 69"/>
                <a:gd name="T10" fmla="*/ 86 w 86"/>
                <a:gd name="T11" fmla="*/ 69 h 69"/>
                <a:gd name="T12" fmla="*/ 69 w 86"/>
                <a:gd name="T13" fmla="*/ 69 h 69"/>
                <a:gd name="T14" fmla="*/ 65 w 86"/>
                <a:gd name="T15" fmla="*/ 57 h 69"/>
                <a:gd name="T16" fmla="*/ 24 w 86"/>
                <a:gd name="T17" fmla="*/ 57 h 69"/>
                <a:gd name="T18" fmla="*/ 17 w 86"/>
                <a:gd name="T19" fmla="*/ 69 h 69"/>
                <a:gd name="T20" fmla="*/ 0 w 86"/>
                <a:gd name="T21" fmla="*/ 69 h 69"/>
                <a:gd name="T22" fmla="*/ 36 w 86"/>
                <a:gd name="T23" fmla="*/ 0 h 69"/>
                <a:gd name="T24" fmla="*/ 53 w 86"/>
                <a:gd name="T25" fmla="*/ 0 h 69"/>
                <a:gd name="T26" fmla="*/ 86 w 86"/>
                <a:gd name="T27" fmla="*/ 69 h 69"/>
                <a:gd name="T28" fmla="*/ 86 w 86"/>
                <a:gd name="T29" fmla="*/ 6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6" h="69">
                  <a:moveTo>
                    <a:pt x="43" y="17"/>
                  </a:moveTo>
                  <a:lnTo>
                    <a:pt x="29" y="43"/>
                  </a:lnTo>
                  <a:lnTo>
                    <a:pt x="57" y="43"/>
                  </a:lnTo>
                  <a:lnTo>
                    <a:pt x="43" y="17"/>
                  </a:lnTo>
                  <a:lnTo>
                    <a:pt x="43" y="17"/>
                  </a:lnTo>
                  <a:close/>
                  <a:moveTo>
                    <a:pt x="86" y="69"/>
                  </a:moveTo>
                  <a:lnTo>
                    <a:pt x="69" y="69"/>
                  </a:lnTo>
                  <a:lnTo>
                    <a:pt x="65" y="57"/>
                  </a:lnTo>
                  <a:lnTo>
                    <a:pt x="24" y="57"/>
                  </a:lnTo>
                  <a:lnTo>
                    <a:pt x="17" y="69"/>
                  </a:lnTo>
                  <a:lnTo>
                    <a:pt x="0" y="69"/>
                  </a:lnTo>
                  <a:lnTo>
                    <a:pt x="36" y="0"/>
                  </a:lnTo>
                  <a:lnTo>
                    <a:pt x="53" y="0"/>
                  </a:lnTo>
                  <a:lnTo>
                    <a:pt x="86" y="69"/>
                  </a:lnTo>
                  <a:lnTo>
                    <a:pt x="86"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71" tIns="45785" rIns="91571" bIns="45785" numCol="1" anchor="t" anchorCtr="0" compatLnSpc="1">
              <a:prstTxWarp prst="textNoShape">
                <a:avLst/>
              </a:prstTxWarp>
            </a:bodyPr>
            <a:lstStyle/>
            <a:p>
              <a:pPr defTabSz="915680"/>
              <a:endParaRPr lang="en-US" sz="1803" dirty="0">
                <a:solidFill>
                  <a:prstClr val="black"/>
                </a:solidFill>
              </a:endParaRPr>
            </a:p>
          </p:txBody>
        </p:sp>
        <p:sp>
          <p:nvSpPr>
            <p:cNvPr id="17" name="Freeform 227"/>
            <p:cNvSpPr>
              <a:spLocks noEditPoints="1"/>
            </p:cNvSpPr>
            <p:nvPr/>
          </p:nvSpPr>
          <p:spPr bwMode="black">
            <a:xfrm>
              <a:off x="6991" y="407"/>
              <a:ext cx="69" cy="70"/>
            </a:xfrm>
            <a:custGeom>
              <a:avLst/>
              <a:gdLst>
                <a:gd name="T0" fmla="*/ 65 w 69"/>
                <a:gd name="T1" fmla="*/ 36 h 70"/>
                <a:gd name="T2" fmla="*/ 67 w 69"/>
                <a:gd name="T3" fmla="*/ 39 h 70"/>
                <a:gd name="T4" fmla="*/ 69 w 69"/>
                <a:gd name="T5" fmla="*/ 44 h 70"/>
                <a:gd name="T6" fmla="*/ 69 w 69"/>
                <a:gd name="T7" fmla="*/ 46 h 70"/>
                <a:gd name="T8" fmla="*/ 69 w 69"/>
                <a:gd name="T9" fmla="*/ 48 h 70"/>
                <a:gd name="T10" fmla="*/ 69 w 69"/>
                <a:gd name="T11" fmla="*/ 51 h 70"/>
                <a:gd name="T12" fmla="*/ 69 w 69"/>
                <a:gd name="T13" fmla="*/ 56 h 70"/>
                <a:gd name="T14" fmla="*/ 69 w 69"/>
                <a:gd name="T15" fmla="*/ 58 h 70"/>
                <a:gd name="T16" fmla="*/ 67 w 69"/>
                <a:gd name="T17" fmla="*/ 63 h 70"/>
                <a:gd name="T18" fmla="*/ 65 w 69"/>
                <a:gd name="T19" fmla="*/ 65 h 70"/>
                <a:gd name="T20" fmla="*/ 60 w 69"/>
                <a:gd name="T21" fmla="*/ 68 h 70"/>
                <a:gd name="T22" fmla="*/ 55 w 69"/>
                <a:gd name="T23" fmla="*/ 70 h 70"/>
                <a:gd name="T24" fmla="*/ 53 w 69"/>
                <a:gd name="T25" fmla="*/ 70 h 70"/>
                <a:gd name="T26" fmla="*/ 0 w 69"/>
                <a:gd name="T27" fmla="*/ 70 h 70"/>
                <a:gd name="T28" fmla="*/ 50 w 69"/>
                <a:gd name="T29" fmla="*/ 0 h 70"/>
                <a:gd name="T30" fmla="*/ 53 w 69"/>
                <a:gd name="T31" fmla="*/ 0 h 70"/>
                <a:gd name="T32" fmla="*/ 57 w 69"/>
                <a:gd name="T33" fmla="*/ 3 h 70"/>
                <a:gd name="T34" fmla="*/ 60 w 69"/>
                <a:gd name="T35" fmla="*/ 5 h 70"/>
                <a:gd name="T36" fmla="*/ 62 w 69"/>
                <a:gd name="T37" fmla="*/ 8 h 70"/>
                <a:gd name="T38" fmla="*/ 65 w 69"/>
                <a:gd name="T39" fmla="*/ 12 h 70"/>
                <a:gd name="T40" fmla="*/ 67 w 69"/>
                <a:gd name="T41" fmla="*/ 15 h 70"/>
                <a:gd name="T42" fmla="*/ 67 w 69"/>
                <a:gd name="T43" fmla="*/ 20 h 70"/>
                <a:gd name="T44" fmla="*/ 67 w 69"/>
                <a:gd name="T45" fmla="*/ 22 h 70"/>
                <a:gd name="T46" fmla="*/ 67 w 69"/>
                <a:gd name="T47" fmla="*/ 27 h 70"/>
                <a:gd name="T48" fmla="*/ 67 w 69"/>
                <a:gd name="T49" fmla="*/ 29 h 70"/>
                <a:gd name="T50" fmla="*/ 65 w 69"/>
                <a:gd name="T51" fmla="*/ 34 h 70"/>
                <a:gd name="T52" fmla="*/ 17 w 69"/>
                <a:gd name="T53" fmla="*/ 58 h 70"/>
                <a:gd name="T54" fmla="*/ 48 w 69"/>
                <a:gd name="T55" fmla="*/ 58 h 70"/>
                <a:gd name="T56" fmla="*/ 50 w 69"/>
                <a:gd name="T57" fmla="*/ 56 h 70"/>
                <a:gd name="T58" fmla="*/ 50 w 69"/>
                <a:gd name="T59" fmla="*/ 56 h 70"/>
                <a:gd name="T60" fmla="*/ 53 w 69"/>
                <a:gd name="T61" fmla="*/ 56 h 70"/>
                <a:gd name="T62" fmla="*/ 53 w 69"/>
                <a:gd name="T63" fmla="*/ 53 h 70"/>
                <a:gd name="T64" fmla="*/ 53 w 69"/>
                <a:gd name="T65" fmla="*/ 53 h 70"/>
                <a:gd name="T66" fmla="*/ 55 w 69"/>
                <a:gd name="T67" fmla="*/ 51 h 70"/>
                <a:gd name="T68" fmla="*/ 55 w 69"/>
                <a:gd name="T69" fmla="*/ 48 h 70"/>
                <a:gd name="T70" fmla="*/ 55 w 69"/>
                <a:gd name="T71" fmla="*/ 48 h 70"/>
                <a:gd name="T72" fmla="*/ 55 w 69"/>
                <a:gd name="T73" fmla="*/ 46 h 70"/>
                <a:gd name="T74" fmla="*/ 53 w 69"/>
                <a:gd name="T75" fmla="*/ 46 h 70"/>
                <a:gd name="T76" fmla="*/ 53 w 69"/>
                <a:gd name="T77" fmla="*/ 44 h 70"/>
                <a:gd name="T78" fmla="*/ 50 w 69"/>
                <a:gd name="T79" fmla="*/ 44 h 70"/>
                <a:gd name="T80" fmla="*/ 50 w 69"/>
                <a:gd name="T81" fmla="*/ 41 h 70"/>
                <a:gd name="T82" fmla="*/ 48 w 69"/>
                <a:gd name="T83" fmla="*/ 41 h 70"/>
                <a:gd name="T84" fmla="*/ 48 w 69"/>
                <a:gd name="T85" fmla="*/ 41 h 70"/>
                <a:gd name="T86" fmla="*/ 17 w 69"/>
                <a:gd name="T87" fmla="*/ 58 h 70"/>
                <a:gd name="T88" fmla="*/ 45 w 69"/>
                <a:gd name="T89" fmla="*/ 29 h 70"/>
                <a:gd name="T90" fmla="*/ 48 w 69"/>
                <a:gd name="T91" fmla="*/ 27 h 70"/>
                <a:gd name="T92" fmla="*/ 50 w 69"/>
                <a:gd name="T93" fmla="*/ 27 h 70"/>
                <a:gd name="T94" fmla="*/ 53 w 69"/>
                <a:gd name="T95" fmla="*/ 24 h 70"/>
                <a:gd name="T96" fmla="*/ 53 w 69"/>
                <a:gd name="T97" fmla="*/ 22 h 70"/>
                <a:gd name="T98" fmla="*/ 53 w 69"/>
                <a:gd name="T99" fmla="*/ 22 h 70"/>
                <a:gd name="T100" fmla="*/ 53 w 69"/>
                <a:gd name="T101" fmla="*/ 20 h 70"/>
                <a:gd name="T102" fmla="*/ 50 w 69"/>
                <a:gd name="T103" fmla="*/ 17 h 70"/>
                <a:gd name="T104" fmla="*/ 50 w 69"/>
                <a:gd name="T105" fmla="*/ 15 h 70"/>
                <a:gd name="T106" fmla="*/ 48 w 69"/>
                <a:gd name="T107" fmla="*/ 15 h 70"/>
                <a:gd name="T108" fmla="*/ 45 w 69"/>
                <a:gd name="T109" fmla="*/ 15 h 70"/>
                <a:gd name="T110" fmla="*/ 14 w 69"/>
                <a:gd name="T111" fmla="*/ 29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9" h="70">
                  <a:moveTo>
                    <a:pt x="62" y="34"/>
                  </a:moveTo>
                  <a:lnTo>
                    <a:pt x="65" y="34"/>
                  </a:lnTo>
                  <a:lnTo>
                    <a:pt x="65" y="36"/>
                  </a:lnTo>
                  <a:lnTo>
                    <a:pt x="65" y="36"/>
                  </a:lnTo>
                  <a:lnTo>
                    <a:pt x="67" y="36"/>
                  </a:lnTo>
                  <a:lnTo>
                    <a:pt x="67" y="39"/>
                  </a:lnTo>
                  <a:lnTo>
                    <a:pt x="67" y="39"/>
                  </a:lnTo>
                  <a:lnTo>
                    <a:pt x="67" y="39"/>
                  </a:lnTo>
                  <a:lnTo>
                    <a:pt x="69" y="41"/>
                  </a:lnTo>
                  <a:lnTo>
                    <a:pt x="69" y="41"/>
                  </a:lnTo>
                  <a:lnTo>
                    <a:pt x="69" y="44"/>
                  </a:lnTo>
                  <a:lnTo>
                    <a:pt x="69" y="44"/>
                  </a:lnTo>
                  <a:lnTo>
                    <a:pt x="69" y="44"/>
                  </a:lnTo>
                  <a:lnTo>
                    <a:pt x="69" y="44"/>
                  </a:lnTo>
                  <a:lnTo>
                    <a:pt x="69" y="46"/>
                  </a:lnTo>
                  <a:lnTo>
                    <a:pt x="69" y="46"/>
                  </a:lnTo>
                  <a:lnTo>
                    <a:pt x="69" y="46"/>
                  </a:lnTo>
                  <a:lnTo>
                    <a:pt x="69" y="46"/>
                  </a:lnTo>
                  <a:lnTo>
                    <a:pt x="69" y="46"/>
                  </a:lnTo>
                  <a:lnTo>
                    <a:pt x="69" y="48"/>
                  </a:lnTo>
                  <a:lnTo>
                    <a:pt x="69" y="48"/>
                  </a:lnTo>
                  <a:lnTo>
                    <a:pt x="69" y="48"/>
                  </a:lnTo>
                  <a:lnTo>
                    <a:pt x="69" y="48"/>
                  </a:lnTo>
                  <a:lnTo>
                    <a:pt x="69" y="51"/>
                  </a:lnTo>
                  <a:lnTo>
                    <a:pt x="69" y="51"/>
                  </a:lnTo>
                  <a:lnTo>
                    <a:pt x="69" y="53"/>
                  </a:lnTo>
                  <a:lnTo>
                    <a:pt x="69" y="53"/>
                  </a:lnTo>
                  <a:lnTo>
                    <a:pt x="69" y="56"/>
                  </a:lnTo>
                  <a:lnTo>
                    <a:pt x="69" y="56"/>
                  </a:lnTo>
                  <a:lnTo>
                    <a:pt x="69" y="58"/>
                  </a:lnTo>
                  <a:lnTo>
                    <a:pt x="69" y="58"/>
                  </a:lnTo>
                  <a:lnTo>
                    <a:pt x="69" y="58"/>
                  </a:lnTo>
                  <a:lnTo>
                    <a:pt x="67" y="60"/>
                  </a:lnTo>
                  <a:lnTo>
                    <a:pt x="67" y="60"/>
                  </a:lnTo>
                  <a:lnTo>
                    <a:pt x="67" y="60"/>
                  </a:lnTo>
                  <a:lnTo>
                    <a:pt x="67" y="63"/>
                  </a:lnTo>
                  <a:lnTo>
                    <a:pt x="65" y="63"/>
                  </a:lnTo>
                  <a:lnTo>
                    <a:pt x="65" y="63"/>
                  </a:lnTo>
                  <a:lnTo>
                    <a:pt x="65" y="65"/>
                  </a:lnTo>
                  <a:lnTo>
                    <a:pt x="65" y="65"/>
                  </a:lnTo>
                  <a:lnTo>
                    <a:pt x="62" y="65"/>
                  </a:lnTo>
                  <a:lnTo>
                    <a:pt x="62" y="68"/>
                  </a:lnTo>
                  <a:lnTo>
                    <a:pt x="60" y="68"/>
                  </a:lnTo>
                  <a:lnTo>
                    <a:pt x="60" y="68"/>
                  </a:lnTo>
                  <a:lnTo>
                    <a:pt x="60" y="68"/>
                  </a:lnTo>
                  <a:lnTo>
                    <a:pt x="57" y="70"/>
                  </a:lnTo>
                  <a:lnTo>
                    <a:pt x="57" y="70"/>
                  </a:lnTo>
                  <a:lnTo>
                    <a:pt x="55" y="70"/>
                  </a:lnTo>
                  <a:lnTo>
                    <a:pt x="55" y="70"/>
                  </a:lnTo>
                  <a:lnTo>
                    <a:pt x="53" y="70"/>
                  </a:lnTo>
                  <a:lnTo>
                    <a:pt x="53" y="70"/>
                  </a:lnTo>
                  <a:lnTo>
                    <a:pt x="53" y="70"/>
                  </a:lnTo>
                  <a:lnTo>
                    <a:pt x="50" y="70"/>
                  </a:lnTo>
                  <a:lnTo>
                    <a:pt x="50" y="70"/>
                  </a:lnTo>
                  <a:lnTo>
                    <a:pt x="48" y="70"/>
                  </a:lnTo>
                  <a:lnTo>
                    <a:pt x="0" y="70"/>
                  </a:lnTo>
                  <a:lnTo>
                    <a:pt x="0" y="0"/>
                  </a:lnTo>
                  <a:lnTo>
                    <a:pt x="48" y="0"/>
                  </a:lnTo>
                  <a:lnTo>
                    <a:pt x="48" y="0"/>
                  </a:lnTo>
                  <a:lnTo>
                    <a:pt x="50" y="0"/>
                  </a:lnTo>
                  <a:lnTo>
                    <a:pt x="50" y="0"/>
                  </a:lnTo>
                  <a:lnTo>
                    <a:pt x="53" y="0"/>
                  </a:lnTo>
                  <a:lnTo>
                    <a:pt x="53" y="0"/>
                  </a:lnTo>
                  <a:lnTo>
                    <a:pt x="53" y="0"/>
                  </a:lnTo>
                  <a:lnTo>
                    <a:pt x="55" y="3"/>
                  </a:lnTo>
                  <a:lnTo>
                    <a:pt x="55" y="3"/>
                  </a:lnTo>
                  <a:lnTo>
                    <a:pt x="57" y="3"/>
                  </a:lnTo>
                  <a:lnTo>
                    <a:pt x="57" y="3"/>
                  </a:lnTo>
                  <a:lnTo>
                    <a:pt x="57" y="3"/>
                  </a:lnTo>
                  <a:lnTo>
                    <a:pt x="60" y="3"/>
                  </a:lnTo>
                  <a:lnTo>
                    <a:pt x="60" y="5"/>
                  </a:lnTo>
                  <a:lnTo>
                    <a:pt x="60" y="5"/>
                  </a:lnTo>
                  <a:lnTo>
                    <a:pt x="62" y="5"/>
                  </a:lnTo>
                  <a:lnTo>
                    <a:pt x="62" y="8"/>
                  </a:lnTo>
                  <a:lnTo>
                    <a:pt x="62" y="8"/>
                  </a:lnTo>
                  <a:lnTo>
                    <a:pt x="62" y="8"/>
                  </a:lnTo>
                  <a:lnTo>
                    <a:pt x="65" y="8"/>
                  </a:lnTo>
                  <a:lnTo>
                    <a:pt x="65" y="10"/>
                  </a:lnTo>
                  <a:lnTo>
                    <a:pt x="65" y="10"/>
                  </a:lnTo>
                  <a:lnTo>
                    <a:pt x="65" y="12"/>
                  </a:lnTo>
                  <a:lnTo>
                    <a:pt x="67" y="12"/>
                  </a:lnTo>
                  <a:lnTo>
                    <a:pt x="67" y="12"/>
                  </a:lnTo>
                  <a:lnTo>
                    <a:pt x="67" y="15"/>
                  </a:lnTo>
                  <a:lnTo>
                    <a:pt x="67" y="15"/>
                  </a:lnTo>
                  <a:lnTo>
                    <a:pt x="67" y="15"/>
                  </a:lnTo>
                  <a:lnTo>
                    <a:pt x="67" y="17"/>
                  </a:lnTo>
                  <a:lnTo>
                    <a:pt x="67" y="17"/>
                  </a:lnTo>
                  <a:lnTo>
                    <a:pt x="67" y="20"/>
                  </a:lnTo>
                  <a:lnTo>
                    <a:pt x="67" y="20"/>
                  </a:lnTo>
                  <a:lnTo>
                    <a:pt x="67" y="22"/>
                  </a:lnTo>
                  <a:lnTo>
                    <a:pt x="67" y="22"/>
                  </a:lnTo>
                  <a:lnTo>
                    <a:pt x="67" y="22"/>
                  </a:lnTo>
                  <a:lnTo>
                    <a:pt x="67" y="24"/>
                  </a:lnTo>
                  <a:lnTo>
                    <a:pt x="67" y="24"/>
                  </a:lnTo>
                  <a:lnTo>
                    <a:pt x="67" y="24"/>
                  </a:lnTo>
                  <a:lnTo>
                    <a:pt x="67" y="27"/>
                  </a:lnTo>
                  <a:lnTo>
                    <a:pt x="67" y="27"/>
                  </a:lnTo>
                  <a:lnTo>
                    <a:pt x="67" y="29"/>
                  </a:lnTo>
                  <a:lnTo>
                    <a:pt x="67" y="29"/>
                  </a:lnTo>
                  <a:lnTo>
                    <a:pt x="67" y="29"/>
                  </a:lnTo>
                  <a:lnTo>
                    <a:pt x="65" y="32"/>
                  </a:lnTo>
                  <a:lnTo>
                    <a:pt x="65" y="32"/>
                  </a:lnTo>
                  <a:lnTo>
                    <a:pt x="65" y="32"/>
                  </a:lnTo>
                  <a:lnTo>
                    <a:pt x="65" y="34"/>
                  </a:lnTo>
                  <a:lnTo>
                    <a:pt x="65" y="34"/>
                  </a:lnTo>
                  <a:lnTo>
                    <a:pt x="62" y="34"/>
                  </a:lnTo>
                  <a:lnTo>
                    <a:pt x="62" y="34"/>
                  </a:lnTo>
                  <a:close/>
                  <a:moveTo>
                    <a:pt x="17" y="58"/>
                  </a:moveTo>
                  <a:lnTo>
                    <a:pt x="45" y="58"/>
                  </a:lnTo>
                  <a:lnTo>
                    <a:pt x="48" y="58"/>
                  </a:lnTo>
                  <a:lnTo>
                    <a:pt x="48" y="58"/>
                  </a:lnTo>
                  <a:lnTo>
                    <a:pt x="48" y="58"/>
                  </a:lnTo>
                  <a:lnTo>
                    <a:pt x="48" y="56"/>
                  </a:lnTo>
                  <a:lnTo>
                    <a:pt x="48" y="56"/>
                  </a:lnTo>
                  <a:lnTo>
                    <a:pt x="48" y="56"/>
                  </a:lnTo>
                  <a:lnTo>
                    <a:pt x="50" y="56"/>
                  </a:lnTo>
                  <a:lnTo>
                    <a:pt x="50" y="56"/>
                  </a:lnTo>
                  <a:lnTo>
                    <a:pt x="50" y="56"/>
                  </a:lnTo>
                  <a:lnTo>
                    <a:pt x="50" y="56"/>
                  </a:lnTo>
                  <a:lnTo>
                    <a:pt x="50" y="56"/>
                  </a:lnTo>
                  <a:lnTo>
                    <a:pt x="50" y="56"/>
                  </a:lnTo>
                  <a:lnTo>
                    <a:pt x="50" y="56"/>
                  </a:lnTo>
                  <a:lnTo>
                    <a:pt x="53" y="56"/>
                  </a:lnTo>
                  <a:lnTo>
                    <a:pt x="53" y="56"/>
                  </a:lnTo>
                  <a:lnTo>
                    <a:pt x="53" y="56"/>
                  </a:lnTo>
                  <a:lnTo>
                    <a:pt x="53" y="53"/>
                  </a:lnTo>
                  <a:lnTo>
                    <a:pt x="53" y="53"/>
                  </a:lnTo>
                  <a:lnTo>
                    <a:pt x="53" y="53"/>
                  </a:lnTo>
                  <a:lnTo>
                    <a:pt x="53" y="53"/>
                  </a:lnTo>
                  <a:lnTo>
                    <a:pt x="53" y="53"/>
                  </a:lnTo>
                  <a:lnTo>
                    <a:pt x="53" y="53"/>
                  </a:lnTo>
                  <a:lnTo>
                    <a:pt x="53" y="53"/>
                  </a:lnTo>
                  <a:lnTo>
                    <a:pt x="55" y="53"/>
                  </a:lnTo>
                  <a:lnTo>
                    <a:pt x="55" y="51"/>
                  </a:lnTo>
                  <a:lnTo>
                    <a:pt x="55" y="51"/>
                  </a:lnTo>
                  <a:lnTo>
                    <a:pt x="55" y="51"/>
                  </a:lnTo>
                  <a:lnTo>
                    <a:pt x="55" y="51"/>
                  </a:lnTo>
                  <a:lnTo>
                    <a:pt x="55" y="51"/>
                  </a:lnTo>
                  <a:lnTo>
                    <a:pt x="55" y="51"/>
                  </a:lnTo>
                  <a:lnTo>
                    <a:pt x="55" y="48"/>
                  </a:lnTo>
                  <a:lnTo>
                    <a:pt x="55" y="48"/>
                  </a:lnTo>
                  <a:lnTo>
                    <a:pt x="55" y="48"/>
                  </a:lnTo>
                  <a:lnTo>
                    <a:pt x="55" y="48"/>
                  </a:lnTo>
                  <a:lnTo>
                    <a:pt x="55" y="48"/>
                  </a:lnTo>
                  <a:lnTo>
                    <a:pt x="55" y="48"/>
                  </a:lnTo>
                  <a:lnTo>
                    <a:pt x="55" y="48"/>
                  </a:lnTo>
                  <a:lnTo>
                    <a:pt x="55" y="46"/>
                  </a:lnTo>
                  <a:lnTo>
                    <a:pt x="55" y="46"/>
                  </a:lnTo>
                  <a:lnTo>
                    <a:pt x="55" y="46"/>
                  </a:lnTo>
                  <a:lnTo>
                    <a:pt x="53" y="46"/>
                  </a:lnTo>
                  <a:lnTo>
                    <a:pt x="53" y="46"/>
                  </a:lnTo>
                  <a:lnTo>
                    <a:pt x="53" y="46"/>
                  </a:lnTo>
                  <a:lnTo>
                    <a:pt x="53" y="46"/>
                  </a:lnTo>
                  <a:lnTo>
                    <a:pt x="53" y="44"/>
                  </a:lnTo>
                  <a:lnTo>
                    <a:pt x="53" y="44"/>
                  </a:lnTo>
                  <a:lnTo>
                    <a:pt x="53" y="44"/>
                  </a:lnTo>
                  <a:lnTo>
                    <a:pt x="53" y="44"/>
                  </a:lnTo>
                  <a:lnTo>
                    <a:pt x="53" y="44"/>
                  </a:lnTo>
                  <a:lnTo>
                    <a:pt x="53" y="44"/>
                  </a:lnTo>
                  <a:lnTo>
                    <a:pt x="50" y="44"/>
                  </a:lnTo>
                  <a:lnTo>
                    <a:pt x="50" y="44"/>
                  </a:lnTo>
                  <a:lnTo>
                    <a:pt x="50" y="44"/>
                  </a:lnTo>
                  <a:lnTo>
                    <a:pt x="50" y="41"/>
                  </a:lnTo>
                  <a:lnTo>
                    <a:pt x="50" y="41"/>
                  </a:lnTo>
                  <a:lnTo>
                    <a:pt x="50" y="41"/>
                  </a:lnTo>
                  <a:lnTo>
                    <a:pt x="50" y="41"/>
                  </a:lnTo>
                  <a:lnTo>
                    <a:pt x="48" y="41"/>
                  </a:lnTo>
                  <a:lnTo>
                    <a:pt x="48" y="41"/>
                  </a:lnTo>
                  <a:lnTo>
                    <a:pt x="48" y="41"/>
                  </a:lnTo>
                  <a:lnTo>
                    <a:pt x="48" y="41"/>
                  </a:lnTo>
                  <a:lnTo>
                    <a:pt x="48" y="41"/>
                  </a:lnTo>
                  <a:lnTo>
                    <a:pt x="48" y="41"/>
                  </a:lnTo>
                  <a:lnTo>
                    <a:pt x="45" y="41"/>
                  </a:lnTo>
                  <a:lnTo>
                    <a:pt x="17" y="41"/>
                  </a:lnTo>
                  <a:lnTo>
                    <a:pt x="17" y="58"/>
                  </a:lnTo>
                  <a:lnTo>
                    <a:pt x="17" y="58"/>
                  </a:lnTo>
                  <a:close/>
                  <a:moveTo>
                    <a:pt x="14" y="29"/>
                  </a:moveTo>
                  <a:lnTo>
                    <a:pt x="45" y="29"/>
                  </a:lnTo>
                  <a:lnTo>
                    <a:pt x="45" y="29"/>
                  </a:lnTo>
                  <a:lnTo>
                    <a:pt x="45" y="29"/>
                  </a:lnTo>
                  <a:lnTo>
                    <a:pt x="45" y="29"/>
                  </a:lnTo>
                  <a:lnTo>
                    <a:pt x="45" y="29"/>
                  </a:lnTo>
                  <a:lnTo>
                    <a:pt x="48" y="29"/>
                  </a:lnTo>
                  <a:lnTo>
                    <a:pt x="48" y="27"/>
                  </a:lnTo>
                  <a:lnTo>
                    <a:pt x="48" y="27"/>
                  </a:lnTo>
                  <a:lnTo>
                    <a:pt x="48" y="27"/>
                  </a:lnTo>
                  <a:lnTo>
                    <a:pt x="50" y="27"/>
                  </a:lnTo>
                  <a:lnTo>
                    <a:pt x="50" y="27"/>
                  </a:lnTo>
                  <a:lnTo>
                    <a:pt x="50" y="27"/>
                  </a:lnTo>
                  <a:lnTo>
                    <a:pt x="50" y="24"/>
                  </a:lnTo>
                  <a:lnTo>
                    <a:pt x="50" y="24"/>
                  </a:lnTo>
                  <a:lnTo>
                    <a:pt x="53" y="24"/>
                  </a:lnTo>
                  <a:lnTo>
                    <a:pt x="53" y="24"/>
                  </a:lnTo>
                  <a:lnTo>
                    <a:pt x="53" y="24"/>
                  </a:lnTo>
                  <a:lnTo>
                    <a:pt x="53" y="24"/>
                  </a:lnTo>
                  <a:lnTo>
                    <a:pt x="53" y="22"/>
                  </a:lnTo>
                  <a:lnTo>
                    <a:pt x="53" y="22"/>
                  </a:lnTo>
                  <a:lnTo>
                    <a:pt x="53" y="22"/>
                  </a:lnTo>
                  <a:lnTo>
                    <a:pt x="53" y="22"/>
                  </a:lnTo>
                  <a:lnTo>
                    <a:pt x="53" y="22"/>
                  </a:lnTo>
                  <a:lnTo>
                    <a:pt x="53" y="22"/>
                  </a:lnTo>
                  <a:lnTo>
                    <a:pt x="53" y="22"/>
                  </a:lnTo>
                  <a:lnTo>
                    <a:pt x="53" y="20"/>
                  </a:lnTo>
                  <a:lnTo>
                    <a:pt x="53" y="20"/>
                  </a:lnTo>
                  <a:lnTo>
                    <a:pt x="53" y="20"/>
                  </a:lnTo>
                  <a:lnTo>
                    <a:pt x="53" y="20"/>
                  </a:lnTo>
                  <a:lnTo>
                    <a:pt x="50" y="17"/>
                  </a:lnTo>
                  <a:lnTo>
                    <a:pt x="50" y="17"/>
                  </a:lnTo>
                  <a:lnTo>
                    <a:pt x="50" y="17"/>
                  </a:lnTo>
                  <a:lnTo>
                    <a:pt x="50" y="17"/>
                  </a:lnTo>
                  <a:lnTo>
                    <a:pt x="50" y="17"/>
                  </a:lnTo>
                  <a:lnTo>
                    <a:pt x="50" y="15"/>
                  </a:lnTo>
                  <a:lnTo>
                    <a:pt x="48" y="15"/>
                  </a:lnTo>
                  <a:lnTo>
                    <a:pt x="48" y="15"/>
                  </a:lnTo>
                  <a:lnTo>
                    <a:pt x="48" y="15"/>
                  </a:lnTo>
                  <a:lnTo>
                    <a:pt x="48" y="15"/>
                  </a:lnTo>
                  <a:lnTo>
                    <a:pt x="48" y="15"/>
                  </a:lnTo>
                  <a:lnTo>
                    <a:pt x="48" y="15"/>
                  </a:lnTo>
                  <a:lnTo>
                    <a:pt x="45" y="15"/>
                  </a:lnTo>
                  <a:lnTo>
                    <a:pt x="45" y="15"/>
                  </a:lnTo>
                  <a:lnTo>
                    <a:pt x="45" y="15"/>
                  </a:lnTo>
                  <a:lnTo>
                    <a:pt x="45" y="15"/>
                  </a:lnTo>
                  <a:lnTo>
                    <a:pt x="14" y="15"/>
                  </a:lnTo>
                  <a:lnTo>
                    <a:pt x="14" y="29"/>
                  </a:lnTo>
                  <a:lnTo>
                    <a:pt x="14"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71" tIns="45785" rIns="91571" bIns="45785" numCol="1" anchor="t" anchorCtr="0" compatLnSpc="1">
              <a:prstTxWarp prst="textNoShape">
                <a:avLst/>
              </a:prstTxWarp>
            </a:bodyPr>
            <a:lstStyle/>
            <a:p>
              <a:pPr defTabSz="915680"/>
              <a:endParaRPr lang="en-US" sz="1803" dirty="0">
                <a:solidFill>
                  <a:prstClr val="black"/>
                </a:solidFill>
              </a:endParaRPr>
            </a:p>
          </p:txBody>
        </p:sp>
        <p:sp>
          <p:nvSpPr>
            <p:cNvPr id="18" name="Freeform 228"/>
            <p:cNvSpPr>
              <a:spLocks noEditPoints="1"/>
            </p:cNvSpPr>
            <p:nvPr/>
          </p:nvSpPr>
          <p:spPr bwMode="black">
            <a:xfrm>
              <a:off x="7168" y="232"/>
              <a:ext cx="72" cy="70"/>
            </a:xfrm>
            <a:custGeom>
              <a:avLst/>
              <a:gdLst>
                <a:gd name="T0" fmla="*/ 67 w 72"/>
                <a:gd name="T1" fmla="*/ 36 h 70"/>
                <a:gd name="T2" fmla="*/ 69 w 72"/>
                <a:gd name="T3" fmla="*/ 39 h 70"/>
                <a:gd name="T4" fmla="*/ 69 w 72"/>
                <a:gd name="T5" fmla="*/ 41 h 70"/>
                <a:gd name="T6" fmla="*/ 72 w 72"/>
                <a:gd name="T7" fmla="*/ 44 h 70"/>
                <a:gd name="T8" fmla="*/ 72 w 72"/>
                <a:gd name="T9" fmla="*/ 46 h 70"/>
                <a:gd name="T10" fmla="*/ 72 w 72"/>
                <a:gd name="T11" fmla="*/ 51 h 70"/>
                <a:gd name="T12" fmla="*/ 69 w 72"/>
                <a:gd name="T13" fmla="*/ 53 h 70"/>
                <a:gd name="T14" fmla="*/ 69 w 72"/>
                <a:gd name="T15" fmla="*/ 58 h 70"/>
                <a:gd name="T16" fmla="*/ 67 w 72"/>
                <a:gd name="T17" fmla="*/ 60 h 70"/>
                <a:gd name="T18" fmla="*/ 65 w 72"/>
                <a:gd name="T19" fmla="*/ 65 h 70"/>
                <a:gd name="T20" fmla="*/ 60 w 72"/>
                <a:gd name="T21" fmla="*/ 68 h 70"/>
                <a:gd name="T22" fmla="*/ 57 w 72"/>
                <a:gd name="T23" fmla="*/ 68 h 70"/>
                <a:gd name="T24" fmla="*/ 53 w 72"/>
                <a:gd name="T25" fmla="*/ 70 h 70"/>
                <a:gd name="T26" fmla="*/ 0 w 72"/>
                <a:gd name="T27" fmla="*/ 70 h 70"/>
                <a:gd name="T28" fmla="*/ 50 w 72"/>
                <a:gd name="T29" fmla="*/ 0 h 70"/>
                <a:gd name="T30" fmla="*/ 55 w 72"/>
                <a:gd name="T31" fmla="*/ 0 h 70"/>
                <a:gd name="T32" fmla="*/ 57 w 72"/>
                <a:gd name="T33" fmla="*/ 3 h 70"/>
                <a:gd name="T34" fmla="*/ 60 w 72"/>
                <a:gd name="T35" fmla="*/ 5 h 70"/>
                <a:gd name="T36" fmla="*/ 65 w 72"/>
                <a:gd name="T37" fmla="*/ 8 h 70"/>
                <a:gd name="T38" fmla="*/ 67 w 72"/>
                <a:gd name="T39" fmla="*/ 10 h 70"/>
                <a:gd name="T40" fmla="*/ 67 w 72"/>
                <a:gd name="T41" fmla="*/ 15 h 70"/>
                <a:gd name="T42" fmla="*/ 69 w 72"/>
                <a:gd name="T43" fmla="*/ 17 h 70"/>
                <a:gd name="T44" fmla="*/ 69 w 72"/>
                <a:gd name="T45" fmla="*/ 22 h 70"/>
                <a:gd name="T46" fmla="*/ 67 w 72"/>
                <a:gd name="T47" fmla="*/ 24 h 70"/>
                <a:gd name="T48" fmla="*/ 67 w 72"/>
                <a:gd name="T49" fmla="*/ 29 h 70"/>
                <a:gd name="T50" fmla="*/ 65 w 72"/>
                <a:gd name="T51" fmla="*/ 32 h 70"/>
                <a:gd name="T52" fmla="*/ 17 w 72"/>
                <a:gd name="T53" fmla="*/ 56 h 70"/>
                <a:gd name="T54" fmla="*/ 48 w 72"/>
                <a:gd name="T55" fmla="*/ 56 h 70"/>
                <a:gd name="T56" fmla="*/ 50 w 72"/>
                <a:gd name="T57" fmla="*/ 56 h 70"/>
                <a:gd name="T58" fmla="*/ 50 w 72"/>
                <a:gd name="T59" fmla="*/ 56 h 70"/>
                <a:gd name="T60" fmla="*/ 53 w 72"/>
                <a:gd name="T61" fmla="*/ 53 h 70"/>
                <a:gd name="T62" fmla="*/ 53 w 72"/>
                <a:gd name="T63" fmla="*/ 53 h 70"/>
                <a:gd name="T64" fmla="*/ 55 w 72"/>
                <a:gd name="T65" fmla="*/ 51 h 70"/>
                <a:gd name="T66" fmla="*/ 55 w 72"/>
                <a:gd name="T67" fmla="*/ 51 h 70"/>
                <a:gd name="T68" fmla="*/ 55 w 72"/>
                <a:gd name="T69" fmla="*/ 48 h 70"/>
                <a:gd name="T70" fmla="*/ 55 w 72"/>
                <a:gd name="T71" fmla="*/ 46 h 70"/>
                <a:gd name="T72" fmla="*/ 55 w 72"/>
                <a:gd name="T73" fmla="*/ 46 h 70"/>
                <a:gd name="T74" fmla="*/ 55 w 72"/>
                <a:gd name="T75" fmla="*/ 44 h 70"/>
                <a:gd name="T76" fmla="*/ 53 w 72"/>
                <a:gd name="T77" fmla="*/ 44 h 70"/>
                <a:gd name="T78" fmla="*/ 53 w 72"/>
                <a:gd name="T79" fmla="*/ 41 h 70"/>
                <a:gd name="T80" fmla="*/ 50 w 72"/>
                <a:gd name="T81" fmla="*/ 41 h 70"/>
                <a:gd name="T82" fmla="*/ 50 w 72"/>
                <a:gd name="T83" fmla="*/ 41 h 70"/>
                <a:gd name="T84" fmla="*/ 48 w 72"/>
                <a:gd name="T85" fmla="*/ 41 h 70"/>
                <a:gd name="T86" fmla="*/ 17 w 72"/>
                <a:gd name="T87" fmla="*/ 56 h 70"/>
                <a:gd name="T88" fmla="*/ 45 w 72"/>
                <a:gd name="T89" fmla="*/ 27 h 70"/>
                <a:gd name="T90" fmla="*/ 48 w 72"/>
                <a:gd name="T91" fmla="*/ 27 h 70"/>
                <a:gd name="T92" fmla="*/ 50 w 72"/>
                <a:gd name="T93" fmla="*/ 24 h 70"/>
                <a:gd name="T94" fmla="*/ 53 w 72"/>
                <a:gd name="T95" fmla="*/ 24 h 70"/>
                <a:gd name="T96" fmla="*/ 53 w 72"/>
                <a:gd name="T97" fmla="*/ 22 h 70"/>
                <a:gd name="T98" fmla="*/ 53 w 72"/>
                <a:gd name="T99" fmla="*/ 20 h 70"/>
                <a:gd name="T100" fmla="*/ 53 w 72"/>
                <a:gd name="T101" fmla="*/ 20 h 70"/>
                <a:gd name="T102" fmla="*/ 50 w 72"/>
                <a:gd name="T103" fmla="*/ 17 h 70"/>
                <a:gd name="T104" fmla="*/ 50 w 72"/>
                <a:gd name="T105" fmla="*/ 15 h 70"/>
                <a:gd name="T106" fmla="*/ 48 w 72"/>
                <a:gd name="T107" fmla="*/ 15 h 70"/>
                <a:gd name="T108" fmla="*/ 45 w 72"/>
                <a:gd name="T109" fmla="*/ 15 h 70"/>
                <a:gd name="T110" fmla="*/ 17 w 72"/>
                <a:gd name="T111" fmla="*/ 2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2" h="70">
                  <a:moveTo>
                    <a:pt x="65" y="34"/>
                  </a:moveTo>
                  <a:lnTo>
                    <a:pt x="65" y="34"/>
                  </a:lnTo>
                  <a:lnTo>
                    <a:pt x="65" y="34"/>
                  </a:lnTo>
                  <a:lnTo>
                    <a:pt x="67" y="36"/>
                  </a:lnTo>
                  <a:lnTo>
                    <a:pt x="67" y="36"/>
                  </a:lnTo>
                  <a:lnTo>
                    <a:pt x="67" y="36"/>
                  </a:lnTo>
                  <a:lnTo>
                    <a:pt x="67" y="39"/>
                  </a:lnTo>
                  <a:lnTo>
                    <a:pt x="69" y="39"/>
                  </a:lnTo>
                  <a:lnTo>
                    <a:pt x="69" y="39"/>
                  </a:lnTo>
                  <a:lnTo>
                    <a:pt x="69" y="41"/>
                  </a:lnTo>
                  <a:lnTo>
                    <a:pt x="69" y="41"/>
                  </a:lnTo>
                  <a:lnTo>
                    <a:pt x="69" y="41"/>
                  </a:lnTo>
                  <a:lnTo>
                    <a:pt x="69" y="44"/>
                  </a:lnTo>
                  <a:lnTo>
                    <a:pt x="69" y="44"/>
                  </a:lnTo>
                  <a:lnTo>
                    <a:pt x="72" y="44"/>
                  </a:lnTo>
                  <a:lnTo>
                    <a:pt x="72" y="44"/>
                  </a:lnTo>
                  <a:lnTo>
                    <a:pt x="72" y="46"/>
                  </a:lnTo>
                  <a:lnTo>
                    <a:pt x="72" y="46"/>
                  </a:lnTo>
                  <a:lnTo>
                    <a:pt x="72" y="46"/>
                  </a:lnTo>
                  <a:lnTo>
                    <a:pt x="72" y="46"/>
                  </a:lnTo>
                  <a:lnTo>
                    <a:pt x="72" y="48"/>
                  </a:lnTo>
                  <a:lnTo>
                    <a:pt x="72" y="48"/>
                  </a:lnTo>
                  <a:lnTo>
                    <a:pt x="72" y="48"/>
                  </a:lnTo>
                  <a:lnTo>
                    <a:pt x="72" y="51"/>
                  </a:lnTo>
                  <a:lnTo>
                    <a:pt x="72" y="51"/>
                  </a:lnTo>
                  <a:lnTo>
                    <a:pt x="72" y="51"/>
                  </a:lnTo>
                  <a:lnTo>
                    <a:pt x="72" y="53"/>
                  </a:lnTo>
                  <a:lnTo>
                    <a:pt x="69" y="53"/>
                  </a:lnTo>
                  <a:lnTo>
                    <a:pt x="69" y="56"/>
                  </a:lnTo>
                  <a:lnTo>
                    <a:pt x="69" y="56"/>
                  </a:lnTo>
                  <a:lnTo>
                    <a:pt x="69" y="58"/>
                  </a:lnTo>
                  <a:lnTo>
                    <a:pt x="69" y="58"/>
                  </a:lnTo>
                  <a:lnTo>
                    <a:pt x="69" y="58"/>
                  </a:lnTo>
                  <a:lnTo>
                    <a:pt x="67" y="60"/>
                  </a:lnTo>
                  <a:lnTo>
                    <a:pt x="67" y="60"/>
                  </a:lnTo>
                  <a:lnTo>
                    <a:pt x="67" y="60"/>
                  </a:lnTo>
                  <a:lnTo>
                    <a:pt x="67" y="63"/>
                  </a:lnTo>
                  <a:lnTo>
                    <a:pt x="65" y="63"/>
                  </a:lnTo>
                  <a:lnTo>
                    <a:pt x="65" y="63"/>
                  </a:lnTo>
                  <a:lnTo>
                    <a:pt x="65" y="65"/>
                  </a:lnTo>
                  <a:lnTo>
                    <a:pt x="62" y="65"/>
                  </a:lnTo>
                  <a:lnTo>
                    <a:pt x="62" y="65"/>
                  </a:lnTo>
                  <a:lnTo>
                    <a:pt x="62" y="65"/>
                  </a:lnTo>
                  <a:lnTo>
                    <a:pt x="60" y="68"/>
                  </a:lnTo>
                  <a:lnTo>
                    <a:pt x="60" y="68"/>
                  </a:lnTo>
                  <a:lnTo>
                    <a:pt x="60" y="68"/>
                  </a:lnTo>
                  <a:lnTo>
                    <a:pt x="57" y="68"/>
                  </a:lnTo>
                  <a:lnTo>
                    <a:pt x="57" y="68"/>
                  </a:lnTo>
                  <a:lnTo>
                    <a:pt x="55" y="70"/>
                  </a:lnTo>
                  <a:lnTo>
                    <a:pt x="55" y="70"/>
                  </a:lnTo>
                  <a:lnTo>
                    <a:pt x="53" y="70"/>
                  </a:lnTo>
                  <a:lnTo>
                    <a:pt x="53" y="70"/>
                  </a:lnTo>
                  <a:lnTo>
                    <a:pt x="50" y="70"/>
                  </a:lnTo>
                  <a:lnTo>
                    <a:pt x="50" y="70"/>
                  </a:lnTo>
                  <a:lnTo>
                    <a:pt x="48" y="70"/>
                  </a:lnTo>
                  <a:lnTo>
                    <a:pt x="0" y="70"/>
                  </a:lnTo>
                  <a:lnTo>
                    <a:pt x="0" y="0"/>
                  </a:lnTo>
                  <a:lnTo>
                    <a:pt x="48" y="0"/>
                  </a:lnTo>
                  <a:lnTo>
                    <a:pt x="48" y="0"/>
                  </a:lnTo>
                  <a:lnTo>
                    <a:pt x="50" y="0"/>
                  </a:lnTo>
                  <a:lnTo>
                    <a:pt x="50" y="0"/>
                  </a:lnTo>
                  <a:lnTo>
                    <a:pt x="53" y="0"/>
                  </a:lnTo>
                  <a:lnTo>
                    <a:pt x="53" y="0"/>
                  </a:lnTo>
                  <a:lnTo>
                    <a:pt x="55" y="0"/>
                  </a:lnTo>
                  <a:lnTo>
                    <a:pt x="55" y="0"/>
                  </a:lnTo>
                  <a:lnTo>
                    <a:pt x="55" y="0"/>
                  </a:lnTo>
                  <a:lnTo>
                    <a:pt x="57" y="0"/>
                  </a:lnTo>
                  <a:lnTo>
                    <a:pt x="57" y="3"/>
                  </a:lnTo>
                  <a:lnTo>
                    <a:pt x="57" y="3"/>
                  </a:lnTo>
                  <a:lnTo>
                    <a:pt x="60" y="3"/>
                  </a:lnTo>
                  <a:lnTo>
                    <a:pt x="60" y="3"/>
                  </a:lnTo>
                  <a:lnTo>
                    <a:pt x="60" y="5"/>
                  </a:lnTo>
                  <a:lnTo>
                    <a:pt x="62" y="5"/>
                  </a:lnTo>
                  <a:lnTo>
                    <a:pt x="62" y="5"/>
                  </a:lnTo>
                  <a:lnTo>
                    <a:pt x="62" y="5"/>
                  </a:lnTo>
                  <a:lnTo>
                    <a:pt x="65" y="8"/>
                  </a:lnTo>
                  <a:lnTo>
                    <a:pt x="65" y="8"/>
                  </a:lnTo>
                  <a:lnTo>
                    <a:pt x="65" y="8"/>
                  </a:lnTo>
                  <a:lnTo>
                    <a:pt x="65" y="10"/>
                  </a:lnTo>
                  <a:lnTo>
                    <a:pt x="67" y="10"/>
                  </a:lnTo>
                  <a:lnTo>
                    <a:pt x="67" y="10"/>
                  </a:lnTo>
                  <a:lnTo>
                    <a:pt x="67" y="12"/>
                  </a:lnTo>
                  <a:lnTo>
                    <a:pt x="67" y="12"/>
                  </a:lnTo>
                  <a:lnTo>
                    <a:pt x="67" y="15"/>
                  </a:lnTo>
                  <a:lnTo>
                    <a:pt x="67" y="15"/>
                  </a:lnTo>
                  <a:lnTo>
                    <a:pt x="67" y="15"/>
                  </a:lnTo>
                  <a:lnTo>
                    <a:pt x="69" y="17"/>
                  </a:lnTo>
                  <a:lnTo>
                    <a:pt x="69" y="17"/>
                  </a:lnTo>
                  <a:lnTo>
                    <a:pt x="69" y="20"/>
                  </a:lnTo>
                  <a:lnTo>
                    <a:pt x="69" y="20"/>
                  </a:lnTo>
                  <a:lnTo>
                    <a:pt x="69" y="22"/>
                  </a:lnTo>
                  <a:lnTo>
                    <a:pt x="69" y="22"/>
                  </a:lnTo>
                  <a:lnTo>
                    <a:pt x="69" y="22"/>
                  </a:lnTo>
                  <a:lnTo>
                    <a:pt x="67" y="24"/>
                  </a:lnTo>
                  <a:lnTo>
                    <a:pt x="67" y="24"/>
                  </a:lnTo>
                  <a:lnTo>
                    <a:pt x="67" y="24"/>
                  </a:lnTo>
                  <a:lnTo>
                    <a:pt x="67" y="27"/>
                  </a:lnTo>
                  <a:lnTo>
                    <a:pt x="67" y="27"/>
                  </a:lnTo>
                  <a:lnTo>
                    <a:pt x="67" y="29"/>
                  </a:lnTo>
                  <a:lnTo>
                    <a:pt x="67" y="29"/>
                  </a:lnTo>
                  <a:lnTo>
                    <a:pt x="67" y="29"/>
                  </a:lnTo>
                  <a:lnTo>
                    <a:pt x="65" y="29"/>
                  </a:lnTo>
                  <a:lnTo>
                    <a:pt x="65" y="32"/>
                  </a:lnTo>
                  <a:lnTo>
                    <a:pt x="65" y="32"/>
                  </a:lnTo>
                  <a:lnTo>
                    <a:pt x="65" y="32"/>
                  </a:lnTo>
                  <a:lnTo>
                    <a:pt x="65" y="34"/>
                  </a:lnTo>
                  <a:lnTo>
                    <a:pt x="65" y="34"/>
                  </a:lnTo>
                  <a:close/>
                  <a:moveTo>
                    <a:pt x="17" y="56"/>
                  </a:moveTo>
                  <a:lnTo>
                    <a:pt x="48" y="56"/>
                  </a:lnTo>
                  <a:lnTo>
                    <a:pt x="48" y="56"/>
                  </a:lnTo>
                  <a:lnTo>
                    <a:pt x="48" y="56"/>
                  </a:lnTo>
                  <a:lnTo>
                    <a:pt x="48" y="56"/>
                  </a:lnTo>
                  <a:lnTo>
                    <a:pt x="48" y="56"/>
                  </a:lnTo>
                  <a:lnTo>
                    <a:pt x="50" y="56"/>
                  </a:lnTo>
                  <a:lnTo>
                    <a:pt x="50" y="56"/>
                  </a:lnTo>
                  <a:lnTo>
                    <a:pt x="50" y="56"/>
                  </a:lnTo>
                  <a:lnTo>
                    <a:pt x="50" y="56"/>
                  </a:lnTo>
                  <a:lnTo>
                    <a:pt x="50" y="56"/>
                  </a:lnTo>
                  <a:lnTo>
                    <a:pt x="50" y="56"/>
                  </a:lnTo>
                  <a:lnTo>
                    <a:pt x="50" y="56"/>
                  </a:lnTo>
                  <a:lnTo>
                    <a:pt x="53" y="56"/>
                  </a:lnTo>
                  <a:lnTo>
                    <a:pt x="53" y="53"/>
                  </a:lnTo>
                  <a:lnTo>
                    <a:pt x="53" y="53"/>
                  </a:lnTo>
                  <a:lnTo>
                    <a:pt x="53" y="53"/>
                  </a:lnTo>
                  <a:lnTo>
                    <a:pt x="53" y="53"/>
                  </a:lnTo>
                  <a:lnTo>
                    <a:pt x="53" y="53"/>
                  </a:lnTo>
                  <a:lnTo>
                    <a:pt x="53" y="53"/>
                  </a:lnTo>
                  <a:lnTo>
                    <a:pt x="53" y="53"/>
                  </a:lnTo>
                  <a:lnTo>
                    <a:pt x="55" y="53"/>
                  </a:lnTo>
                  <a:lnTo>
                    <a:pt x="55" y="53"/>
                  </a:lnTo>
                  <a:lnTo>
                    <a:pt x="55" y="51"/>
                  </a:lnTo>
                  <a:lnTo>
                    <a:pt x="55" y="51"/>
                  </a:lnTo>
                  <a:lnTo>
                    <a:pt x="55" y="51"/>
                  </a:lnTo>
                  <a:lnTo>
                    <a:pt x="55" y="51"/>
                  </a:lnTo>
                  <a:lnTo>
                    <a:pt x="55" y="51"/>
                  </a:lnTo>
                  <a:lnTo>
                    <a:pt x="55" y="51"/>
                  </a:lnTo>
                  <a:lnTo>
                    <a:pt x="55" y="51"/>
                  </a:lnTo>
                  <a:lnTo>
                    <a:pt x="55" y="48"/>
                  </a:lnTo>
                  <a:lnTo>
                    <a:pt x="55" y="48"/>
                  </a:lnTo>
                  <a:lnTo>
                    <a:pt x="55" y="48"/>
                  </a:lnTo>
                  <a:lnTo>
                    <a:pt x="55" y="48"/>
                  </a:lnTo>
                  <a:lnTo>
                    <a:pt x="55" y="48"/>
                  </a:lnTo>
                  <a:lnTo>
                    <a:pt x="55" y="48"/>
                  </a:lnTo>
                  <a:lnTo>
                    <a:pt x="55" y="46"/>
                  </a:lnTo>
                  <a:lnTo>
                    <a:pt x="55" y="46"/>
                  </a:lnTo>
                  <a:lnTo>
                    <a:pt x="55" y="46"/>
                  </a:lnTo>
                  <a:lnTo>
                    <a:pt x="55" y="46"/>
                  </a:lnTo>
                  <a:lnTo>
                    <a:pt x="55" y="46"/>
                  </a:lnTo>
                  <a:lnTo>
                    <a:pt x="55" y="46"/>
                  </a:lnTo>
                  <a:lnTo>
                    <a:pt x="55" y="46"/>
                  </a:lnTo>
                  <a:lnTo>
                    <a:pt x="55" y="44"/>
                  </a:lnTo>
                  <a:lnTo>
                    <a:pt x="55" y="44"/>
                  </a:lnTo>
                  <a:lnTo>
                    <a:pt x="55" y="44"/>
                  </a:lnTo>
                  <a:lnTo>
                    <a:pt x="53" y="44"/>
                  </a:lnTo>
                  <a:lnTo>
                    <a:pt x="53" y="44"/>
                  </a:lnTo>
                  <a:lnTo>
                    <a:pt x="53" y="44"/>
                  </a:lnTo>
                  <a:lnTo>
                    <a:pt x="53" y="44"/>
                  </a:lnTo>
                  <a:lnTo>
                    <a:pt x="53" y="44"/>
                  </a:lnTo>
                  <a:lnTo>
                    <a:pt x="53" y="41"/>
                  </a:lnTo>
                  <a:lnTo>
                    <a:pt x="53" y="41"/>
                  </a:lnTo>
                  <a:lnTo>
                    <a:pt x="53" y="41"/>
                  </a:lnTo>
                  <a:lnTo>
                    <a:pt x="50" y="41"/>
                  </a:lnTo>
                  <a:lnTo>
                    <a:pt x="50" y="41"/>
                  </a:lnTo>
                  <a:lnTo>
                    <a:pt x="50" y="41"/>
                  </a:lnTo>
                  <a:lnTo>
                    <a:pt x="50" y="41"/>
                  </a:lnTo>
                  <a:lnTo>
                    <a:pt x="50" y="41"/>
                  </a:lnTo>
                  <a:lnTo>
                    <a:pt x="50" y="41"/>
                  </a:lnTo>
                  <a:lnTo>
                    <a:pt x="50" y="41"/>
                  </a:lnTo>
                  <a:lnTo>
                    <a:pt x="48" y="41"/>
                  </a:lnTo>
                  <a:lnTo>
                    <a:pt x="48" y="41"/>
                  </a:lnTo>
                  <a:lnTo>
                    <a:pt x="48" y="41"/>
                  </a:lnTo>
                  <a:lnTo>
                    <a:pt x="48" y="41"/>
                  </a:lnTo>
                  <a:lnTo>
                    <a:pt x="48" y="41"/>
                  </a:lnTo>
                  <a:lnTo>
                    <a:pt x="17" y="41"/>
                  </a:lnTo>
                  <a:lnTo>
                    <a:pt x="17" y="56"/>
                  </a:lnTo>
                  <a:lnTo>
                    <a:pt x="17" y="56"/>
                  </a:lnTo>
                  <a:close/>
                  <a:moveTo>
                    <a:pt x="17" y="27"/>
                  </a:moveTo>
                  <a:lnTo>
                    <a:pt x="45" y="27"/>
                  </a:lnTo>
                  <a:lnTo>
                    <a:pt x="45" y="27"/>
                  </a:lnTo>
                  <a:lnTo>
                    <a:pt x="45" y="27"/>
                  </a:lnTo>
                  <a:lnTo>
                    <a:pt x="48" y="27"/>
                  </a:lnTo>
                  <a:lnTo>
                    <a:pt x="48" y="27"/>
                  </a:lnTo>
                  <a:lnTo>
                    <a:pt x="48" y="27"/>
                  </a:lnTo>
                  <a:lnTo>
                    <a:pt x="48" y="27"/>
                  </a:lnTo>
                  <a:lnTo>
                    <a:pt x="48" y="27"/>
                  </a:lnTo>
                  <a:lnTo>
                    <a:pt x="50" y="27"/>
                  </a:lnTo>
                  <a:lnTo>
                    <a:pt x="50" y="27"/>
                  </a:lnTo>
                  <a:lnTo>
                    <a:pt x="50" y="24"/>
                  </a:lnTo>
                  <a:lnTo>
                    <a:pt x="50" y="24"/>
                  </a:lnTo>
                  <a:lnTo>
                    <a:pt x="50" y="24"/>
                  </a:lnTo>
                  <a:lnTo>
                    <a:pt x="53" y="24"/>
                  </a:lnTo>
                  <a:lnTo>
                    <a:pt x="53" y="24"/>
                  </a:lnTo>
                  <a:lnTo>
                    <a:pt x="53" y="22"/>
                  </a:lnTo>
                  <a:lnTo>
                    <a:pt x="53" y="22"/>
                  </a:lnTo>
                  <a:lnTo>
                    <a:pt x="53" y="22"/>
                  </a:lnTo>
                  <a:lnTo>
                    <a:pt x="53" y="22"/>
                  </a:lnTo>
                  <a:lnTo>
                    <a:pt x="53" y="22"/>
                  </a:lnTo>
                  <a:lnTo>
                    <a:pt x="53" y="22"/>
                  </a:lnTo>
                  <a:lnTo>
                    <a:pt x="53" y="22"/>
                  </a:lnTo>
                  <a:lnTo>
                    <a:pt x="53" y="20"/>
                  </a:lnTo>
                  <a:lnTo>
                    <a:pt x="53" y="20"/>
                  </a:lnTo>
                  <a:lnTo>
                    <a:pt x="53" y="20"/>
                  </a:lnTo>
                  <a:lnTo>
                    <a:pt x="53" y="20"/>
                  </a:lnTo>
                  <a:lnTo>
                    <a:pt x="53" y="20"/>
                  </a:lnTo>
                  <a:lnTo>
                    <a:pt x="53" y="20"/>
                  </a:lnTo>
                  <a:lnTo>
                    <a:pt x="53" y="17"/>
                  </a:lnTo>
                  <a:lnTo>
                    <a:pt x="53" y="17"/>
                  </a:lnTo>
                  <a:lnTo>
                    <a:pt x="50" y="17"/>
                  </a:lnTo>
                  <a:lnTo>
                    <a:pt x="50" y="17"/>
                  </a:lnTo>
                  <a:lnTo>
                    <a:pt x="50" y="15"/>
                  </a:lnTo>
                  <a:lnTo>
                    <a:pt x="50" y="15"/>
                  </a:lnTo>
                  <a:lnTo>
                    <a:pt x="50" y="15"/>
                  </a:lnTo>
                  <a:lnTo>
                    <a:pt x="50" y="15"/>
                  </a:lnTo>
                  <a:lnTo>
                    <a:pt x="48" y="15"/>
                  </a:lnTo>
                  <a:lnTo>
                    <a:pt x="48" y="15"/>
                  </a:lnTo>
                  <a:lnTo>
                    <a:pt x="48" y="15"/>
                  </a:lnTo>
                  <a:lnTo>
                    <a:pt x="48" y="15"/>
                  </a:lnTo>
                  <a:lnTo>
                    <a:pt x="48" y="15"/>
                  </a:lnTo>
                  <a:lnTo>
                    <a:pt x="48" y="15"/>
                  </a:lnTo>
                  <a:lnTo>
                    <a:pt x="45" y="15"/>
                  </a:lnTo>
                  <a:lnTo>
                    <a:pt x="45" y="15"/>
                  </a:lnTo>
                  <a:lnTo>
                    <a:pt x="45" y="15"/>
                  </a:lnTo>
                  <a:lnTo>
                    <a:pt x="17" y="15"/>
                  </a:lnTo>
                  <a:lnTo>
                    <a:pt x="17" y="27"/>
                  </a:lnTo>
                  <a:lnTo>
                    <a:pt x="17"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71" tIns="45785" rIns="91571" bIns="45785" numCol="1" anchor="t" anchorCtr="0" compatLnSpc="1">
              <a:prstTxWarp prst="textNoShape">
                <a:avLst/>
              </a:prstTxWarp>
            </a:bodyPr>
            <a:lstStyle/>
            <a:p>
              <a:pPr defTabSz="915680"/>
              <a:endParaRPr lang="en-US" sz="1803" dirty="0">
                <a:solidFill>
                  <a:prstClr val="black"/>
                </a:solidFill>
              </a:endParaRPr>
            </a:p>
          </p:txBody>
        </p:sp>
        <p:sp>
          <p:nvSpPr>
            <p:cNvPr id="19" name="Freeform 229"/>
            <p:cNvSpPr>
              <a:spLocks noEditPoints="1"/>
            </p:cNvSpPr>
            <p:nvPr/>
          </p:nvSpPr>
          <p:spPr bwMode="black">
            <a:xfrm>
              <a:off x="6936" y="180"/>
              <a:ext cx="526" cy="527"/>
            </a:xfrm>
            <a:custGeom>
              <a:avLst/>
              <a:gdLst>
                <a:gd name="T0" fmla="*/ 110 w 220"/>
                <a:gd name="T1" fmla="*/ 0 h 220"/>
                <a:gd name="T2" fmla="*/ 0 w 220"/>
                <a:gd name="T3" fmla="*/ 110 h 220"/>
                <a:gd name="T4" fmla="*/ 110 w 220"/>
                <a:gd name="T5" fmla="*/ 220 h 220"/>
                <a:gd name="T6" fmla="*/ 220 w 220"/>
                <a:gd name="T7" fmla="*/ 110 h 220"/>
                <a:gd name="T8" fmla="*/ 110 w 220"/>
                <a:gd name="T9" fmla="*/ 0 h 220"/>
                <a:gd name="T10" fmla="*/ 110 w 220"/>
                <a:gd name="T11" fmla="*/ 208 h 220"/>
                <a:gd name="T12" fmla="*/ 12 w 220"/>
                <a:gd name="T13" fmla="*/ 110 h 220"/>
                <a:gd name="T14" fmla="*/ 110 w 220"/>
                <a:gd name="T15" fmla="*/ 12 h 220"/>
                <a:gd name="T16" fmla="*/ 208 w 220"/>
                <a:gd name="T17" fmla="*/ 110 h 220"/>
                <a:gd name="T18" fmla="*/ 110 w 220"/>
                <a:gd name="T19" fmla="*/ 208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0" h="220">
                  <a:moveTo>
                    <a:pt x="110" y="0"/>
                  </a:moveTo>
                  <a:cubicBezTo>
                    <a:pt x="49" y="0"/>
                    <a:pt x="0" y="49"/>
                    <a:pt x="0" y="110"/>
                  </a:cubicBezTo>
                  <a:cubicBezTo>
                    <a:pt x="0" y="171"/>
                    <a:pt x="49" y="220"/>
                    <a:pt x="110" y="220"/>
                  </a:cubicBezTo>
                  <a:cubicBezTo>
                    <a:pt x="171" y="220"/>
                    <a:pt x="220" y="171"/>
                    <a:pt x="220" y="110"/>
                  </a:cubicBezTo>
                  <a:cubicBezTo>
                    <a:pt x="220" y="49"/>
                    <a:pt x="171" y="0"/>
                    <a:pt x="110" y="0"/>
                  </a:cubicBezTo>
                  <a:close/>
                  <a:moveTo>
                    <a:pt x="110" y="208"/>
                  </a:moveTo>
                  <a:cubicBezTo>
                    <a:pt x="56" y="208"/>
                    <a:pt x="12" y="164"/>
                    <a:pt x="12" y="110"/>
                  </a:cubicBezTo>
                  <a:cubicBezTo>
                    <a:pt x="12" y="56"/>
                    <a:pt x="56" y="12"/>
                    <a:pt x="110" y="12"/>
                  </a:cubicBezTo>
                  <a:cubicBezTo>
                    <a:pt x="164" y="12"/>
                    <a:pt x="208" y="56"/>
                    <a:pt x="208" y="110"/>
                  </a:cubicBezTo>
                  <a:cubicBezTo>
                    <a:pt x="208" y="164"/>
                    <a:pt x="164" y="208"/>
                    <a:pt x="110" y="2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71" tIns="45785" rIns="91571" bIns="45785" numCol="1" anchor="t" anchorCtr="0" compatLnSpc="1">
              <a:prstTxWarp prst="textNoShape">
                <a:avLst/>
              </a:prstTxWarp>
            </a:bodyPr>
            <a:lstStyle/>
            <a:p>
              <a:pPr defTabSz="915680"/>
              <a:endParaRPr lang="en-US" sz="1803" dirty="0">
                <a:solidFill>
                  <a:prstClr val="black"/>
                </a:solidFill>
              </a:endParaRPr>
            </a:p>
          </p:txBody>
        </p:sp>
      </p:grpSp>
    </p:spTree>
    <p:extLst>
      <p:ext uri="{BB962C8B-B14F-4D97-AF65-F5344CB8AC3E}">
        <p14:creationId xmlns:p14="http://schemas.microsoft.com/office/powerpoint/2010/main" val="37976604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p:spTree>
      <p:nvGrpSpPr>
        <p:cNvPr id="1" name=""/>
        <p:cNvGrpSpPr/>
        <p:nvPr/>
      </p:nvGrpSpPr>
      <p:grpSpPr>
        <a:xfrm>
          <a:off x="0" y="0"/>
          <a:ext cx="0" cy="0"/>
          <a:chOff x="0" y="0"/>
          <a:chExt cx="0" cy="0"/>
        </a:xfrm>
      </p:grpSpPr>
      <p:sp>
        <p:nvSpPr>
          <p:cNvPr id="9" name="Subtitle 2"/>
          <p:cNvSpPr>
            <a:spLocks noGrp="1"/>
          </p:cNvSpPr>
          <p:nvPr>
            <p:ph type="subTitle" idx="1"/>
          </p:nvPr>
        </p:nvSpPr>
        <p:spPr bwMode="gray">
          <a:xfrm>
            <a:off x="980282" y="551657"/>
            <a:ext cx="10800000" cy="5933094"/>
          </a:xfrm>
        </p:spPr>
        <p:txBody>
          <a:bodyPr anchor="ctr"/>
          <a:lstStyle>
            <a:lvl1pPr marL="0" indent="0" algn="l">
              <a:buNone/>
              <a:defRPr sz="6600">
                <a:solidFill>
                  <a:schemeClr val="tx2"/>
                </a:solidFill>
              </a:defRPr>
            </a:lvl1pPr>
            <a:lvl2pPr marL="0" indent="0" algn="l">
              <a:buNone/>
              <a:defRPr sz="6600">
                <a:solidFill>
                  <a:schemeClr val="tx2"/>
                </a:solidFill>
              </a:defRPr>
            </a:lvl2pPr>
            <a:lvl3pPr marL="0" indent="0" algn="l">
              <a:buNone/>
              <a:defRPr sz="6600">
                <a:solidFill>
                  <a:schemeClr val="tx2"/>
                </a:solidFill>
              </a:defRPr>
            </a:lvl3pPr>
            <a:lvl4pPr marL="0" indent="0" algn="l">
              <a:buNone/>
              <a:defRPr sz="6600">
                <a:solidFill>
                  <a:schemeClr val="tx2"/>
                </a:solidFill>
              </a:defRPr>
            </a:lvl4pPr>
            <a:lvl5pPr marL="0" indent="0" algn="l">
              <a:buNone/>
              <a:defRPr sz="6600">
                <a:solidFill>
                  <a:schemeClr val="tx2"/>
                </a:solidFill>
              </a:defRPr>
            </a:lvl5pPr>
            <a:lvl6pPr marL="0" indent="0" algn="l">
              <a:buNone/>
              <a:defRPr sz="6600">
                <a:solidFill>
                  <a:schemeClr val="tx2"/>
                </a:solidFill>
              </a:defRPr>
            </a:lvl6pPr>
            <a:lvl7pPr marL="0" indent="0" algn="l">
              <a:buNone/>
              <a:defRPr sz="6600">
                <a:solidFill>
                  <a:schemeClr val="tx2"/>
                </a:solidFill>
              </a:defRPr>
            </a:lvl7pPr>
            <a:lvl8pPr marL="0" indent="0" algn="l">
              <a:buNone/>
              <a:defRPr sz="6600">
                <a:solidFill>
                  <a:schemeClr val="tx2"/>
                </a:solidFill>
              </a:defRPr>
            </a:lvl8pPr>
            <a:lvl9pPr marL="0" indent="0" algn="l">
              <a:buNone/>
              <a:defRPr sz="6600">
                <a:solidFill>
                  <a:schemeClr val="tx2"/>
                </a:solidFill>
              </a:defRPr>
            </a:lvl9pPr>
          </a:lstStyle>
          <a:p>
            <a:pPr lvl="0"/>
            <a:r>
              <a:rPr lang="en-US"/>
              <a:t>Click to edit Master subtitle style</a:t>
            </a:r>
          </a:p>
        </p:txBody>
      </p:sp>
      <p:sp>
        <p:nvSpPr>
          <p:cNvPr id="3" name="Date Placeholder 2"/>
          <p:cNvSpPr>
            <a:spLocks noGrp="1"/>
          </p:cNvSpPr>
          <p:nvPr>
            <p:ph type="dt" sz="half" idx="10"/>
          </p:nvPr>
        </p:nvSpPr>
        <p:spPr/>
        <p:txBody>
          <a:bodyPr/>
          <a:lstStyle/>
          <a:p>
            <a:fld id="{71A073F0-60CD-43EE-81B7-D8F335E8884D}" type="datetime1">
              <a:rPr lang="en-US" smtClean="0"/>
              <a:t>1/5/2022</a:t>
            </a:fld>
            <a:endParaRPr lang="en-US" dirty="0"/>
          </a:p>
        </p:txBody>
      </p:sp>
      <p:sp>
        <p:nvSpPr>
          <p:cNvPr id="4" name="Footer Placeholder 3"/>
          <p:cNvSpPr>
            <a:spLocks noGrp="1"/>
          </p:cNvSpPr>
          <p:nvPr>
            <p:ph type="ftr" sz="quarter" idx="11"/>
          </p:nvPr>
        </p:nvSpPr>
        <p:spPr/>
        <p:txBody>
          <a:bodyPr/>
          <a:lstStyle/>
          <a:p>
            <a:r>
              <a:rPr lang="en-US" dirty="0"/>
              <a:t>Patient Recruitment and Retention//CLM ICR Training</a:t>
            </a:r>
          </a:p>
        </p:txBody>
      </p:sp>
      <p:sp>
        <p:nvSpPr>
          <p:cNvPr id="5" name="Slide Number Placeholder 4"/>
          <p:cNvSpPr>
            <a:spLocks noGrp="1"/>
          </p:cNvSpPr>
          <p:nvPr>
            <p:ph type="sldNum" sz="quarter" idx="12"/>
          </p:nvPr>
        </p:nvSpPr>
        <p:spPr/>
        <p:txBody>
          <a:bodyPr/>
          <a:lstStyle/>
          <a:p>
            <a:fld id="{EEAD9179-7A6B-4268-BEB2-F3B8EB06115B}" type="slidenum">
              <a:rPr lang="en-US" smtClean="0"/>
              <a:pPr/>
              <a:t>‹#›</a:t>
            </a:fld>
            <a:endParaRPr lang="en-US" dirty="0"/>
          </a:p>
        </p:txBody>
      </p:sp>
      <p:sp>
        <p:nvSpPr>
          <p:cNvPr id="2" name="Title 1"/>
          <p:cNvSpPr>
            <a:spLocks noGrp="1"/>
          </p:cNvSpPr>
          <p:nvPr>
            <p:ph type="title"/>
          </p:nvPr>
        </p:nvSpPr>
        <p:spPr/>
        <p:txBody>
          <a:bodyPr/>
          <a:lstStyle/>
          <a:p>
            <a:r>
              <a:rPr lang="en-US"/>
              <a:t>Click to edit Master title style</a:t>
            </a:r>
          </a:p>
        </p:txBody>
      </p:sp>
      <p:pic>
        <p:nvPicPr>
          <p:cNvPr id="7" name="Picture 2" descr="\\nas-mainz\Projekte_vertraulich\Bayer\17-0612_Fischer_CI-Redesign\vom Kunden\Bayer_Cross_2017_on-Screen_RGB_170630.wm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196018" y="617155"/>
            <a:ext cx="399773" cy="399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272684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Image">
    <p:spTree>
      <p:nvGrpSpPr>
        <p:cNvPr id="1" name=""/>
        <p:cNvGrpSpPr/>
        <p:nvPr/>
      </p:nvGrpSpPr>
      <p:grpSpPr>
        <a:xfrm>
          <a:off x="0" y="0"/>
          <a:ext cx="0" cy="0"/>
          <a:chOff x="0" y="0"/>
          <a:chExt cx="0" cy="0"/>
        </a:xfrm>
      </p:grpSpPr>
      <p:sp>
        <p:nvSpPr>
          <p:cNvPr id="7" name="Rectangle 6"/>
          <p:cNvSpPr/>
          <p:nvPr/>
        </p:nvSpPr>
        <p:spPr bwMode="gray">
          <a:xfrm>
            <a:off x="0" y="0"/>
            <a:ext cx="974672" cy="17351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Date Placeholder 2"/>
          <p:cNvSpPr>
            <a:spLocks noGrp="1"/>
          </p:cNvSpPr>
          <p:nvPr>
            <p:ph type="dt" sz="half" idx="10"/>
          </p:nvPr>
        </p:nvSpPr>
        <p:spPr bwMode="gray"/>
        <p:txBody>
          <a:bodyPr/>
          <a:lstStyle/>
          <a:p>
            <a:fld id="{2C4A2CC0-26E3-4EC9-8032-EBE94ACBDF54}" type="datetime1">
              <a:rPr lang="en-US" smtClean="0"/>
              <a:t>1/5/2022</a:t>
            </a:fld>
            <a:endParaRPr lang="en-US" dirty="0"/>
          </a:p>
        </p:txBody>
      </p:sp>
      <p:sp>
        <p:nvSpPr>
          <p:cNvPr id="4" name="Footer Placeholder 3"/>
          <p:cNvSpPr>
            <a:spLocks noGrp="1"/>
          </p:cNvSpPr>
          <p:nvPr>
            <p:ph type="ftr" sz="quarter" idx="11"/>
          </p:nvPr>
        </p:nvSpPr>
        <p:spPr bwMode="gray"/>
        <p:txBody>
          <a:bodyPr/>
          <a:lstStyle>
            <a:lvl1pPr>
              <a:defRPr>
                <a:noFill/>
              </a:defRPr>
            </a:lvl1pPr>
            <a:lvl2pPr>
              <a:defRPr>
                <a:noFill/>
              </a:defRPr>
            </a:lvl2pPr>
            <a:lvl3pPr>
              <a:defRPr>
                <a:noFill/>
              </a:defRPr>
            </a:lvl3pPr>
            <a:lvl4pPr>
              <a:defRPr>
                <a:noFill/>
              </a:defRPr>
            </a:lvl4pPr>
            <a:lvl5pPr>
              <a:defRPr>
                <a:noFill/>
              </a:defRPr>
            </a:lvl5pPr>
            <a:lvl6pPr>
              <a:defRPr>
                <a:noFill/>
              </a:defRPr>
            </a:lvl6pPr>
            <a:lvl7pPr>
              <a:defRPr>
                <a:noFill/>
              </a:defRPr>
            </a:lvl7pPr>
            <a:lvl8pPr>
              <a:defRPr>
                <a:noFill/>
              </a:defRPr>
            </a:lvl8pPr>
            <a:lvl9pPr>
              <a:defRPr>
                <a:noFill/>
              </a:defRPr>
            </a:lvl9pPr>
          </a:lstStyle>
          <a:p>
            <a:r>
              <a:rPr lang="en-US" dirty="0"/>
              <a:t>Patient Recruitment and Retention//CLM ICR Training</a:t>
            </a:r>
          </a:p>
        </p:txBody>
      </p:sp>
      <p:sp>
        <p:nvSpPr>
          <p:cNvPr id="5" name="Slide Number Placeholder 4"/>
          <p:cNvSpPr>
            <a:spLocks noGrp="1"/>
          </p:cNvSpPr>
          <p:nvPr>
            <p:ph type="sldNum" sz="quarter" idx="12"/>
          </p:nvPr>
        </p:nvSpPr>
        <p:spPr bwMode="gray"/>
        <p:txBody>
          <a:bodyPr/>
          <a:lstStyle>
            <a:lvl1pPr>
              <a:defRPr>
                <a:noFill/>
              </a:defRPr>
            </a:lvl1pPr>
            <a:lvl2pPr>
              <a:defRPr>
                <a:noFill/>
              </a:defRPr>
            </a:lvl2pPr>
            <a:lvl3pPr>
              <a:defRPr>
                <a:noFill/>
              </a:defRPr>
            </a:lvl3pPr>
            <a:lvl4pPr>
              <a:defRPr>
                <a:noFill/>
              </a:defRPr>
            </a:lvl4pPr>
            <a:lvl5pPr>
              <a:defRPr>
                <a:noFill/>
              </a:defRPr>
            </a:lvl5pPr>
            <a:lvl6pPr>
              <a:defRPr>
                <a:noFill/>
              </a:defRPr>
            </a:lvl6pPr>
            <a:lvl7pPr>
              <a:defRPr>
                <a:noFill/>
              </a:defRPr>
            </a:lvl7pPr>
            <a:lvl8pPr>
              <a:defRPr>
                <a:noFill/>
              </a:defRPr>
            </a:lvl8pPr>
            <a:lvl9pPr>
              <a:defRPr>
                <a:noFill/>
              </a:defRPr>
            </a:lvl9pPr>
          </a:lstStyle>
          <a:p>
            <a:fld id="{EEAD9179-7A6B-4268-BEB2-F3B8EB06115B}" type="slidenum">
              <a:rPr lang="en-US" smtClean="0"/>
              <a:pPr/>
              <a:t>‹#›</a:t>
            </a:fld>
            <a:endParaRPr lang="en-US" dirty="0"/>
          </a:p>
        </p:txBody>
      </p:sp>
      <p:sp>
        <p:nvSpPr>
          <p:cNvPr id="6" name="Picture Placeholder 14"/>
          <p:cNvSpPr>
            <a:spLocks noGrp="1"/>
          </p:cNvSpPr>
          <p:nvPr>
            <p:ph type="pic" sz="quarter" idx="16"/>
          </p:nvPr>
        </p:nvSpPr>
        <p:spPr bwMode="gray">
          <a:xfrm>
            <a:off x="0" y="0"/>
            <a:ext cx="12190413" cy="6858000"/>
          </a:xfrm>
        </p:spPr>
        <p:txBody>
          <a:bodyPr tIns="540000" anchor="ctr"/>
          <a:lstStyle>
            <a:lvl1pPr algn="ctr">
              <a:defRPr/>
            </a:lvl1pPr>
          </a:lstStyle>
          <a:p>
            <a:r>
              <a:rPr lang="en-US"/>
              <a:t>Click icon to add picture</a:t>
            </a:r>
            <a:endParaRPr lang="en-US" dirty="0"/>
          </a:p>
        </p:txBody>
      </p:sp>
    </p:spTree>
    <p:extLst>
      <p:ext uri="{BB962C8B-B14F-4D97-AF65-F5344CB8AC3E}">
        <p14:creationId xmlns:p14="http://schemas.microsoft.com/office/powerpoint/2010/main" val="41107593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Final Slide">
    <p:spTree>
      <p:nvGrpSpPr>
        <p:cNvPr id="1" name=""/>
        <p:cNvGrpSpPr/>
        <p:nvPr/>
      </p:nvGrpSpPr>
      <p:grpSpPr>
        <a:xfrm>
          <a:off x="0" y="0"/>
          <a:ext cx="0" cy="0"/>
          <a:chOff x="0" y="0"/>
          <a:chExt cx="0" cy="0"/>
        </a:xfrm>
      </p:grpSpPr>
      <p:sp>
        <p:nvSpPr>
          <p:cNvPr id="16" name="Freeform 15"/>
          <p:cNvSpPr/>
          <p:nvPr/>
        </p:nvSpPr>
        <p:spPr>
          <a:xfrm flipV="1">
            <a:off x="0" y="0"/>
            <a:ext cx="8198127" cy="6877050"/>
          </a:xfrm>
          <a:custGeom>
            <a:avLst/>
            <a:gdLst>
              <a:gd name="connsiteX0" fmla="*/ 0 w 8198127"/>
              <a:gd name="connsiteY0" fmla="*/ 6877050 h 6877050"/>
              <a:gd name="connsiteX1" fmla="*/ 6090082 w 8198127"/>
              <a:gd name="connsiteY1" fmla="*/ 6877050 h 6877050"/>
              <a:gd name="connsiteX2" fmla="*/ 8198127 w 8198127"/>
              <a:gd name="connsiteY2" fmla="*/ 6877050 h 6877050"/>
              <a:gd name="connsiteX3" fmla="*/ 6090082 w 8198127"/>
              <a:gd name="connsiteY3" fmla="*/ 0 h 6877050"/>
              <a:gd name="connsiteX4" fmla="*/ 0 w 8198127"/>
              <a:gd name="connsiteY4" fmla="*/ 0 h 6877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98127" h="6877050">
                <a:moveTo>
                  <a:pt x="0" y="6877050"/>
                </a:moveTo>
                <a:lnTo>
                  <a:pt x="6090082" y="6877050"/>
                </a:lnTo>
                <a:lnTo>
                  <a:pt x="8198127" y="6877050"/>
                </a:lnTo>
                <a:lnTo>
                  <a:pt x="6090082" y="0"/>
                </a:lnTo>
                <a:lnTo>
                  <a:pt x="0" y="0"/>
                </a:lnTo>
                <a:close/>
              </a:path>
            </a:pathLst>
          </a:custGeom>
          <a:gradFill flip="none" rotWithShape="1">
            <a:gsLst>
              <a:gs pos="32760">
                <a:srgbClr val="00617F"/>
              </a:gs>
              <a:gs pos="0">
                <a:srgbClr val="00617F"/>
              </a:gs>
              <a:gs pos="72000">
                <a:srgbClr val="10384F"/>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Subtitle 2"/>
          <p:cNvSpPr>
            <a:spLocks noGrp="1"/>
          </p:cNvSpPr>
          <p:nvPr>
            <p:ph type="subTitle" idx="1"/>
          </p:nvPr>
        </p:nvSpPr>
        <p:spPr bwMode="gray">
          <a:xfrm>
            <a:off x="708819" y="1732422"/>
            <a:ext cx="5381498" cy="592952"/>
          </a:xfrm>
        </p:spPr>
        <p:txBody>
          <a:bodyPr anchor="b"/>
          <a:lstStyle>
            <a:lvl1pPr marL="0" indent="0" algn="l">
              <a:buNone/>
              <a:defRPr sz="2000">
                <a:solidFill>
                  <a:schemeClr val="bg1"/>
                </a:solidFill>
              </a:defRPr>
            </a:lvl1pPr>
            <a:lvl2pPr marL="0" indent="0" algn="l">
              <a:buNone/>
              <a:defRPr sz="2000">
                <a:solidFill>
                  <a:schemeClr val="bg1"/>
                </a:solidFill>
              </a:defRPr>
            </a:lvl2pPr>
            <a:lvl3pPr marL="0" indent="0" algn="l">
              <a:buNone/>
              <a:defRPr sz="2000">
                <a:solidFill>
                  <a:schemeClr val="bg1"/>
                </a:solidFill>
              </a:defRPr>
            </a:lvl3pPr>
            <a:lvl4pPr marL="0" indent="0" algn="l">
              <a:buNone/>
              <a:defRPr sz="2000">
                <a:solidFill>
                  <a:schemeClr val="bg1"/>
                </a:solidFill>
              </a:defRPr>
            </a:lvl4pPr>
            <a:lvl5pPr marL="0" indent="0" algn="l">
              <a:buNone/>
              <a:defRPr sz="2000">
                <a:solidFill>
                  <a:schemeClr val="bg1"/>
                </a:solidFill>
              </a:defRPr>
            </a:lvl5pPr>
            <a:lvl6pPr marL="0" indent="0" algn="l">
              <a:buNone/>
              <a:defRPr sz="2000">
                <a:solidFill>
                  <a:schemeClr val="bg1"/>
                </a:solidFill>
              </a:defRPr>
            </a:lvl6pPr>
            <a:lvl7pPr marL="0" indent="0" algn="l">
              <a:buNone/>
              <a:defRPr sz="2000">
                <a:solidFill>
                  <a:schemeClr val="bg1"/>
                </a:solidFill>
              </a:defRPr>
            </a:lvl7pPr>
            <a:lvl8pPr marL="0" indent="0" algn="l">
              <a:buNone/>
              <a:defRPr sz="2000">
                <a:solidFill>
                  <a:schemeClr val="bg1"/>
                </a:solidFill>
              </a:defRPr>
            </a:lvl8pPr>
            <a:lvl9pPr marL="0" indent="0" algn="l">
              <a:buNone/>
              <a:defRPr sz="2000">
                <a:solidFill>
                  <a:schemeClr val="bg1"/>
                </a:solidFill>
              </a:defRPr>
            </a:lvl9pPr>
          </a:lstStyle>
          <a:p>
            <a:r>
              <a:rPr lang="en-US"/>
              <a:t>Click to edit Master subtitle style</a:t>
            </a:r>
          </a:p>
        </p:txBody>
      </p:sp>
      <p:sp>
        <p:nvSpPr>
          <p:cNvPr id="4" name="Date Placeholder 3"/>
          <p:cNvSpPr>
            <a:spLocks noGrp="1"/>
          </p:cNvSpPr>
          <p:nvPr>
            <p:ph type="dt" sz="half" idx="10"/>
          </p:nvPr>
        </p:nvSpPr>
        <p:spPr bwMode="gray"/>
        <p:txBody>
          <a:bodyPr/>
          <a:lstStyle/>
          <a:p>
            <a:fld id="{911E31D0-4681-4F85-91C2-34BA0311D238}" type="datetime1">
              <a:rPr lang="en-US" smtClean="0"/>
              <a:t>1/5/2022</a:t>
            </a:fld>
            <a:endParaRPr lang="en-US" dirty="0"/>
          </a:p>
        </p:txBody>
      </p:sp>
      <p:sp>
        <p:nvSpPr>
          <p:cNvPr id="5" name="Footer Placeholder 4"/>
          <p:cNvSpPr>
            <a:spLocks noGrp="1"/>
          </p:cNvSpPr>
          <p:nvPr>
            <p:ph type="ftr" sz="quarter" idx="11"/>
          </p:nvPr>
        </p:nvSpPr>
        <p:spPr bwMode="gray"/>
        <p:txBody>
          <a:bodyPr/>
          <a:lstStyle>
            <a:lvl1pPr>
              <a:defRPr>
                <a:noFill/>
              </a:defRPr>
            </a:lvl1pPr>
            <a:lvl2pPr>
              <a:defRPr>
                <a:noFill/>
              </a:defRPr>
            </a:lvl2pPr>
            <a:lvl3pPr>
              <a:defRPr>
                <a:noFill/>
              </a:defRPr>
            </a:lvl3pPr>
            <a:lvl4pPr>
              <a:defRPr>
                <a:noFill/>
              </a:defRPr>
            </a:lvl4pPr>
            <a:lvl5pPr>
              <a:defRPr>
                <a:noFill/>
              </a:defRPr>
            </a:lvl5pPr>
            <a:lvl6pPr>
              <a:defRPr>
                <a:noFill/>
              </a:defRPr>
            </a:lvl6pPr>
            <a:lvl7pPr>
              <a:defRPr>
                <a:noFill/>
              </a:defRPr>
            </a:lvl7pPr>
            <a:lvl8pPr>
              <a:defRPr>
                <a:noFill/>
              </a:defRPr>
            </a:lvl8pPr>
            <a:lvl9pPr>
              <a:defRPr>
                <a:noFill/>
              </a:defRPr>
            </a:lvl9pPr>
          </a:lstStyle>
          <a:p>
            <a:r>
              <a:rPr lang="en-US" dirty="0"/>
              <a:t>Patient Recruitment and Retention//CLM ICR Training</a:t>
            </a:r>
          </a:p>
        </p:txBody>
      </p:sp>
      <p:sp>
        <p:nvSpPr>
          <p:cNvPr id="6" name="Slide Number Placeholder 5"/>
          <p:cNvSpPr>
            <a:spLocks noGrp="1"/>
          </p:cNvSpPr>
          <p:nvPr>
            <p:ph type="sldNum" sz="quarter" idx="12"/>
          </p:nvPr>
        </p:nvSpPr>
        <p:spPr bwMode="gray"/>
        <p:txBody>
          <a:bodyPr/>
          <a:lstStyle>
            <a:lvl1pPr>
              <a:defRPr>
                <a:noFill/>
              </a:defRPr>
            </a:lvl1pPr>
            <a:lvl2pPr>
              <a:defRPr>
                <a:noFill/>
              </a:defRPr>
            </a:lvl2pPr>
            <a:lvl3pPr>
              <a:defRPr>
                <a:noFill/>
              </a:defRPr>
            </a:lvl3pPr>
            <a:lvl4pPr>
              <a:defRPr>
                <a:noFill/>
              </a:defRPr>
            </a:lvl4pPr>
            <a:lvl5pPr>
              <a:defRPr>
                <a:noFill/>
              </a:defRPr>
            </a:lvl5pPr>
            <a:lvl6pPr>
              <a:defRPr>
                <a:noFill/>
              </a:defRPr>
            </a:lvl6pPr>
            <a:lvl7pPr>
              <a:defRPr>
                <a:noFill/>
              </a:defRPr>
            </a:lvl7pPr>
            <a:lvl8pPr>
              <a:defRPr>
                <a:noFill/>
              </a:defRPr>
            </a:lvl8pPr>
            <a:lvl9pPr>
              <a:defRPr>
                <a:noFill/>
              </a:defRPr>
            </a:lvl9pPr>
          </a:lstStyle>
          <a:p>
            <a:fld id="{EEAD9179-7A6B-4268-BEB2-F3B8EB06115B}" type="slidenum">
              <a:rPr lang="en-US" smtClean="0"/>
              <a:pPr/>
              <a:t>‹#›</a:t>
            </a:fld>
            <a:endParaRPr lang="en-US" dirty="0"/>
          </a:p>
        </p:txBody>
      </p:sp>
      <p:sp>
        <p:nvSpPr>
          <p:cNvPr id="2" name="Title 1"/>
          <p:cNvSpPr>
            <a:spLocks noGrp="1"/>
          </p:cNvSpPr>
          <p:nvPr>
            <p:ph type="ctrTitle"/>
          </p:nvPr>
        </p:nvSpPr>
        <p:spPr bwMode="white">
          <a:xfrm>
            <a:off x="708819" y="2424948"/>
            <a:ext cx="5381498" cy="1620000"/>
          </a:xfrm>
        </p:spPr>
        <p:txBody>
          <a:bodyPr anchor="t"/>
          <a:lstStyle>
            <a:lvl1pPr>
              <a:defRPr sz="5400" i="1">
                <a:solidFill>
                  <a:schemeClr val="accent4"/>
                </a:solidFill>
              </a:defRPr>
            </a:lvl1pPr>
          </a:lstStyle>
          <a:p>
            <a:r>
              <a:rPr lang="en-US"/>
              <a:t>Click to edit Master title style</a:t>
            </a:r>
          </a:p>
        </p:txBody>
      </p:sp>
      <p:sp>
        <p:nvSpPr>
          <p:cNvPr id="18" name="TextBox 17">
            <a:extLst>
              <a:ext uri="{FF2B5EF4-FFF2-40B4-BE49-F238E27FC236}">
                <a16:creationId xmlns:a16="http://schemas.microsoft.com/office/drawing/2014/main" id="{5EE7DB5C-15A7-4763-A498-7608598D843B}"/>
              </a:ext>
            </a:extLst>
          </p:cNvPr>
          <p:cNvSpPr txBox="1"/>
          <p:nvPr/>
        </p:nvSpPr>
        <p:spPr bwMode="white">
          <a:xfrm>
            <a:off x="1378683" y="4041068"/>
            <a:ext cx="480832" cy="179724"/>
          </a:xfrm>
          <a:prstGeom prst="rect">
            <a:avLst/>
          </a:prstGeom>
          <a:noFill/>
        </p:spPr>
        <p:txBody>
          <a:bodyPr wrap="none" lIns="0" tIns="0" rIns="0" bIns="0" rtlCol="0" anchor="ctr">
            <a:noAutofit/>
          </a:bodyPr>
          <a:lstStyle/>
          <a:p>
            <a:pPr marL="0" marR="0" lvl="0" indent="0" algn="ctr" defTabSz="915680" eaLnBrk="1" fontAlgn="auto" latinLnBrk="0" hangingPunct="1">
              <a:lnSpc>
                <a:spcPct val="100000"/>
              </a:lnSpc>
              <a:spcBef>
                <a:spcPts val="0"/>
              </a:spcBef>
              <a:spcAft>
                <a:spcPts val="0"/>
              </a:spcAft>
              <a:buClrTx/>
              <a:buSzTx/>
              <a:buFontTx/>
              <a:buNone/>
              <a:tabLst/>
              <a:defRPr/>
            </a:pPr>
            <a:r>
              <a:rPr kumimoji="0" lang="en-US" sz="1051" b="0" i="0" u="none" strike="noStrike" kern="0" cap="none" spc="0" normalizeH="0" baseline="0" noProof="0" dirty="0">
                <a:ln>
                  <a:noFill/>
                </a:ln>
                <a:solidFill>
                  <a:schemeClr val="tx2"/>
                </a:solidFill>
                <a:effectLst/>
                <a:uLnTx/>
                <a:uFillTx/>
              </a:rPr>
              <a:t>///////////</a:t>
            </a:r>
          </a:p>
        </p:txBody>
      </p:sp>
      <p:sp>
        <p:nvSpPr>
          <p:cNvPr id="21" name="Text Placeholder 20"/>
          <p:cNvSpPr>
            <a:spLocks noGrp="1"/>
          </p:cNvSpPr>
          <p:nvPr>
            <p:ph type="body" sz="quarter" idx="13"/>
          </p:nvPr>
        </p:nvSpPr>
        <p:spPr bwMode="gray">
          <a:xfrm>
            <a:off x="1414398" y="4262151"/>
            <a:ext cx="3600000" cy="1080000"/>
          </a:xfrm>
        </p:spPr>
        <p:txBody>
          <a:bodyPr/>
          <a:lstStyle>
            <a:lvl1pPr>
              <a:spcBef>
                <a:spcPts val="0"/>
              </a:spcBef>
              <a:spcAft>
                <a:spcPts val="0"/>
              </a:spcAft>
              <a:defRPr b="1">
                <a:solidFill>
                  <a:schemeClr val="bg1"/>
                </a:solidFill>
              </a:defRPr>
            </a:lvl1pPr>
            <a:lvl2pPr marL="0" indent="0">
              <a:spcBef>
                <a:spcPts val="1800"/>
              </a:spcBef>
              <a:spcAft>
                <a:spcPts val="0"/>
              </a:spcAft>
              <a:buFont typeface="Arial" panose="020B0604020202020204" pitchFamily="34" charset="0"/>
              <a:buNone/>
              <a:defRPr sz="1050">
                <a:solidFill>
                  <a:schemeClr val="bg1"/>
                </a:solidFill>
              </a:defRPr>
            </a:lvl2pPr>
            <a:lvl3pPr marL="0" indent="0">
              <a:spcBef>
                <a:spcPts val="0"/>
              </a:spcBef>
              <a:spcAft>
                <a:spcPts val="0"/>
              </a:spcAft>
              <a:buFont typeface="Arial" panose="020B0604020202020204" pitchFamily="34" charset="0"/>
              <a:buNone/>
              <a:defRPr sz="1050">
                <a:solidFill>
                  <a:schemeClr val="bg1"/>
                </a:solidFill>
              </a:defRPr>
            </a:lvl3pPr>
            <a:lvl4pPr marL="0" indent="0">
              <a:spcBef>
                <a:spcPts val="0"/>
              </a:spcBef>
              <a:spcAft>
                <a:spcPts val="0"/>
              </a:spcAft>
              <a:buFont typeface="Arial" panose="020B0604020202020204" pitchFamily="34" charset="0"/>
              <a:buNone/>
              <a:defRPr sz="1050">
                <a:solidFill>
                  <a:schemeClr val="bg1"/>
                </a:solidFill>
              </a:defRPr>
            </a:lvl4pPr>
            <a:lvl5pPr marL="0" indent="0">
              <a:spcBef>
                <a:spcPts val="0"/>
              </a:spcBef>
              <a:spcAft>
                <a:spcPts val="0"/>
              </a:spcAft>
              <a:buFont typeface="Arial" panose="020B0604020202020204" pitchFamily="34" charset="0"/>
              <a:buNone/>
              <a:defRPr sz="1050">
                <a:solidFill>
                  <a:schemeClr val="bg1"/>
                </a:solidFill>
              </a:defRPr>
            </a:lvl5pPr>
            <a:lvl6pPr marL="0" indent="0">
              <a:spcBef>
                <a:spcPts val="0"/>
              </a:spcBef>
              <a:spcAft>
                <a:spcPts val="0"/>
              </a:spcAft>
              <a:buFont typeface="Arial" panose="020B0604020202020204" pitchFamily="34" charset="0"/>
              <a:buNone/>
              <a:defRPr sz="1050">
                <a:solidFill>
                  <a:schemeClr val="bg1"/>
                </a:solidFill>
              </a:defRPr>
            </a:lvl6pPr>
            <a:lvl7pPr marL="0" indent="0">
              <a:spcBef>
                <a:spcPts val="0"/>
              </a:spcBef>
              <a:spcAft>
                <a:spcPts val="0"/>
              </a:spcAft>
              <a:buFont typeface="Arial" panose="020B0604020202020204" pitchFamily="34" charset="0"/>
              <a:buNone/>
              <a:defRPr sz="1050">
                <a:solidFill>
                  <a:schemeClr val="bg1"/>
                </a:solidFill>
              </a:defRPr>
            </a:lvl7pPr>
            <a:lvl8pPr marL="0" indent="0">
              <a:spcBef>
                <a:spcPts val="0"/>
              </a:spcBef>
              <a:spcAft>
                <a:spcPts val="0"/>
              </a:spcAft>
              <a:buFont typeface="Arial" panose="020B0604020202020204" pitchFamily="34" charset="0"/>
              <a:buNone/>
              <a:defRPr sz="1050">
                <a:solidFill>
                  <a:schemeClr val="bg1"/>
                </a:solidFill>
              </a:defRPr>
            </a:lvl8pPr>
            <a:lvl9pPr marL="0" indent="0">
              <a:spcBef>
                <a:spcPts val="0"/>
              </a:spcBef>
              <a:spcAft>
                <a:spcPts val="0"/>
              </a:spcAft>
              <a:buFont typeface="Arial" panose="020B0604020202020204" pitchFamily="34" charset="0"/>
              <a:buNone/>
              <a:defRPr sz="1050">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Picture Placeholder 16"/>
          <p:cNvSpPr>
            <a:spLocks noGrp="1"/>
          </p:cNvSpPr>
          <p:nvPr>
            <p:ph type="pic" sz="quarter" idx="14"/>
          </p:nvPr>
        </p:nvSpPr>
        <p:spPr bwMode="gray">
          <a:xfrm>
            <a:off x="6095922" y="0"/>
            <a:ext cx="6094492" cy="6858000"/>
          </a:xfrm>
          <a:custGeom>
            <a:avLst/>
            <a:gdLst>
              <a:gd name="connsiteX0" fmla="*/ 2102205 w 6094492"/>
              <a:gd name="connsiteY0" fmla="*/ 0 h 6858000"/>
              <a:gd name="connsiteX1" fmla="*/ 6094492 w 6094492"/>
              <a:gd name="connsiteY1" fmla="*/ 0 h 6858000"/>
              <a:gd name="connsiteX2" fmla="*/ 6094492 w 6094492"/>
              <a:gd name="connsiteY2" fmla="*/ 6858000 h 6858000"/>
              <a:gd name="connsiteX3" fmla="*/ 0 w 609449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4492" h="6858000">
                <a:moveTo>
                  <a:pt x="2102205" y="0"/>
                </a:moveTo>
                <a:lnTo>
                  <a:pt x="6094492" y="0"/>
                </a:lnTo>
                <a:lnTo>
                  <a:pt x="6094492" y="6858000"/>
                </a:lnTo>
                <a:lnTo>
                  <a:pt x="0" y="6858000"/>
                </a:lnTo>
                <a:close/>
              </a:path>
            </a:pathLst>
          </a:custGeom>
        </p:spPr>
        <p:txBody>
          <a:bodyPr wrap="square" tIns="540000" anchor="ctr">
            <a:noAutofit/>
          </a:bodyPr>
          <a:lstStyle>
            <a:lvl1pPr algn="ctr">
              <a:defRPr/>
            </a:lvl1pPr>
          </a:lstStyle>
          <a:p>
            <a:r>
              <a:rPr lang="en-US"/>
              <a:t>Click icon to add picture</a:t>
            </a:r>
            <a:endParaRPr lang="de-DE"/>
          </a:p>
        </p:txBody>
      </p:sp>
      <p:pic>
        <p:nvPicPr>
          <p:cNvPr id="14" name="Picture 2" descr="\\nas-mainz\Projekte_vertraulich\Bayer\17-0612_Fischer_CI-Redesign\vom Kunden\Bayer_Cross_2017_REV-White_on-Screen_RGB_170630.wm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701676" y="704850"/>
            <a:ext cx="720000" cy="720000"/>
          </a:xfrm>
          <a:prstGeom prst="rect">
            <a:avLst/>
          </a:prstGeom>
          <a:noFill/>
          <a:extLst>
            <a:ext uri="{909E8E84-426E-40DD-AFC4-6F175D3DCCD1}">
              <a14:hiddenFill xmlns:a14="http://schemas.microsoft.com/office/drawing/2010/main">
                <a:solidFill>
                  <a:srgbClr val="FFFFFF"/>
                </a:solidFill>
              </a14:hiddenFill>
            </a:ext>
          </a:extLst>
        </p:spPr>
      </p:pic>
      <p:sp>
        <p:nvSpPr>
          <p:cNvPr id="23" name="Freeform 6"/>
          <p:cNvSpPr>
            <a:spLocks/>
          </p:cNvSpPr>
          <p:nvPr/>
        </p:nvSpPr>
        <p:spPr bwMode="auto">
          <a:xfrm>
            <a:off x="5111334" y="0"/>
            <a:ext cx="2938864" cy="6877050"/>
          </a:xfrm>
          <a:custGeom>
            <a:avLst/>
            <a:gdLst>
              <a:gd name="T0" fmla="*/ 10 w 2188"/>
              <a:gd name="T1" fmla="*/ 5120 h 5120"/>
              <a:gd name="T2" fmla="*/ 2188 w 2188"/>
              <a:gd name="T3" fmla="*/ 0 h 5120"/>
              <a:gd name="T4" fmla="*/ 2179 w 2188"/>
              <a:gd name="T5" fmla="*/ 0 h 5120"/>
              <a:gd name="T6" fmla="*/ 0 w 2188"/>
              <a:gd name="T7" fmla="*/ 5120 h 5120"/>
              <a:gd name="T8" fmla="*/ 10 w 2188"/>
              <a:gd name="T9" fmla="*/ 5120 h 5120"/>
            </a:gdLst>
            <a:ahLst/>
            <a:cxnLst>
              <a:cxn ang="0">
                <a:pos x="T0" y="T1"/>
              </a:cxn>
              <a:cxn ang="0">
                <a:pos x="T2" y="T3"/>
              </a:cxn>
              <a:cxn ang="0">
                <a:pos x="T4" y="T5"/>
              </a:cxn>
              <a:cxn ang="0">
                <a:pos x="T6" y="T7"/>
              </a:cxn>
              <a:cxn ang="0">
                <a:pos x="T8" y="T9"/>
              </a:cxn>
            </a:cxnLst>
            <a:rect l="0" t="0" r="r" b="b"/>
            <a:pathLst>
              <a:path w="2188" h="5120">
                <a:moveTo>
                  <a:pt x="10" y="5120"/>
                </a:moveTo>
                <a:lnTo>
                  <a:pt x="2188" y="0"/>
                </a:lnTo>
                <a:lnTo>
                  <a:pt x="2179" y="0"/>
                </a:lnTo>
                <a:lnTo>
                  <a:pt x="0" y="5120"/>
                </a:lnTo>
                <a:lnTo>
                  <a:pt x="10" y="512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dirty="0"/>
          </a:p>
        </p:txBody>
      </p:sp>
    </p:spTree>
    <p:extLst>
      <p:ext uri="{BB962C8B-B14F-4D97-AF65-F5344CB8AC3E}">
        <p14:creationId xmlns:p14="http://schemas.microsoft.com/office/powerpoint/2010/main" val="23558264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4F1F0B-C96A-467C-9F15-59E647F0B8C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5B8AFFA-C66F-4F0F-B18F-C10360BA5E57}"/>
              </a:ext>
            </a:extLst>
          </p:cNvPr>
          <p:cNvSpPr>
            <a:spLocks noGrp="1"/>
          </p:cNvSpPr>
          <p:nvPr>
            <p:ph type="dt" sz="half" idx="10"/>
          </p:nvPr>
        </p:nvSpPr>
        <p:spPr/>
        <p:txBody>
          <a:bodyPr/>
          <a:lstStyle/>
          <a:p>
            <a:fld id="{6AEA6489-54C5-4EBB-AFE2-E1449C058634}" type="datetime1">
              <a:rPr lang="en-US" smtClean="0"/>
              <a:t>1/5/2022</a:t>
            </a:fld>
            <a:endParaRPr lang="en-US" dirty="0"/>
          </a:p>
        </p:txBody>
      </p:sp>
      <p:sp>
        <p:nvSpPr>
          <p:cNvPr id="4" name="Footer Placeholder 3">
            <a:extLst>
              <a:ext uri="{FF2B5EF4-FFF2-40B4-BE49-F238E27FC236}">
                <a16:creationId xmlns:a16="http://schemas.microsoft.com/office/drawing/2014/main" id="{E0D58E38-7C6D-45DB-B25D-A338AD213E68}"/>
              </a:ext>
            </a:extLst>
          </p:cNvPr>
          <p:cNvSpPr>
            <a:spLocks noGrp="1"/>
          </p:cNvSpPr>
          <p:nvPr>
            <p:ph type="ftr" sz="quarter" idx="11"/>
          </p:nvPr>
        </p:nvSpPr>
        <p:spPr/>
        <p:txBody>
          <a:bodyPr/>
          <a:lstStyle/>
          <a:p>
            <a:r>
              <a:rPr lang="en-US" dirty="0"/>
              <a:t>Patient Recruitment and Retention//CLM ICR Training</a:t>
            </a:r>
          </a:p>
        </p:txBody>
      </p:sp>
      <p:sp>
        <p:nvSpPr>
          <p:cNvPr id="5" name="Slide Number Placeholder 4">
            <a:extLst>
              <a:ext uri="{FF2B5EF4-FFF2-40B4-BE49-F238E27FC236}">
                <a16:creationId xmlns:a16="http://schemas.microsoft.com/office/drawing/2014/main" id="{3B6C2516-E04A-411B-A07A-73CC53E13549}"/>
              </a:ext>
            </a:extLst>
          </p:cNvPr>
          <p:cNvSpPr>
            <a:spLocks noGrp="1"/>
          </p:cNvSpPr>
          <p:nvPr>
            <p:ph type="sldNum" sz="quarter" idx="12"/>
          </p:nvPr>
        </p:nvSpPr>
        <p:spPr/>
        <p:txBody>
          <a:bodyPr/>
          <a:lstStyle/>
          <a:p>
            <a:fld id="{EEAD9179-7A6B-4268-BEB2-F3B8EB06115B}" type="slidenum">
              <a:rPr lang="en-US" smtClean="0"/>
              <a:pPr/>
              <a:t>‹#›</a:t>
            </a:fld>
            <a:endParaRPr lang="en-US" dirty="0"/>
          </a:p>
        </p:txBody>
      </p:sp>
    </p:spTree>
    <p:extLst>
      <p:ext uri="{BB962C8B-B14F-4D97-AF65-F5344CB8AC3E}">
        <p14:creationId xmlns:p14="http://schemas.microsoft.com/office/powerpoint/2010/main" val="22837290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Final Slide 2">
    <p:spTree>
      <p:nvGrpSpPr>
        <p:cNvPr id="1" name=""/>
        <p:cNvGrpSpPr/>
        <p:nvPr/>
      </p:nvGrpSpPr>
      <p:grpSpPr>
        <a:xfrm>
          <a:off x="0" y="0"/>
          <a:ext cx="0" cy="0"/>
          <a:chOff x="0" y="0"/>
          <a:chExt cx="0" cy="0"/>
        </a:xfrm>
      </p:grpSpPr>
      <p:sp>
        <p:nvSpPr>
          <p:cNvPr id="16" name="Freeform 15"/>
          <p:cNvSpPr/>
          <p:nvPr/>
        </p:nvSpPr>
        <p:spPr>
          <a:xfrm flipV="1">
            <a:off x="0" y="0"/>
            <a:ext cx="8198127" cy="6877050"/>
          </a:xfrm>
          <a:custGeom>
            <a:avLst/>
            <a:gdLst>
              <a:gd name="connsiteX0" fmla="*/ 0 w 8198127"/>
              <a:gd name="connsiteY0" fmla="*/ 6877050 h 6877050"/>
              <a:gd name="connsiteX1" fmla="*/ 6090082 w 8198127"/>
              <a:gd name="connsiteY1" fmla="*/ 6877050 h 6877050"/>
              <a:gd name="connsiteX2" fmla="*/ 8198127 w 8198127"/>
              <a:gd name="connsiteY2" fmla="*/ 6877050 h 6877050"/>
              <a:gd name="connsiteX3" fmla="*/ 6090082 w 8198127"/>
              <a:gd name="connsiteY3" fmla="*/ 0 h 6877050"/>
              <a:gd name="connsiteX4" fmla="*/ 0 w 8198127"/>
              <a:gd name="connsiteY4" fmla="*/ 0 h 6877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98127" h="6877050">
                <a:moveTo>
                  <a:pt x="0" y="6877050"/>
                </a:moveTo>
                <a:lnTo>
                  <a:pt x="6090082" y="6877050"/>
                </a:lnTo>
                <a:lnTo>
                  <a:pt x="8198127" y="6877050"/>
                </a:lnTo>
                <a:lnTo>
                  <a:pt x="6090082" y="0"/>
                </a:lnTo>
                <a:lnTo>
                  <a:pt x="0" y="0"/>
                </a:lnTo>
                <a:close/>
              </a:path>
            </a:pathLst>
          </a:custGeom>
          <a:gradFill>
            <a:gsLst>
              <a:gs pos="28000">
                <a:srgbClr val="2B6640"/>
              </a:gs>
              <a:gs pos="0">
                <a:srgbClr val="2B6640"/>
              </a:gs>
              <a:gs pos="72000">
                <a:srgbClr val="004422"/>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Subtitle 2"/>
          <p:cNvSpPr>
            <a:spLocks noGrp="1"/>
          </p:cNvSpPr>
          <p:nvPr>
            <p:ph type="subTitle" idx="1"/>
          </p:nvPr>
        </p:nvSpPr>
        <p:spPr bwMode="gray">
          <a:xfrm>
            <a:off x="708821" y="1732757"/>
            <a:ext cx="5381496" cy="592617"/>
          </a:xfrm>
        </p:spPr>
        <p:txBody>
          <a:bodyPr anchor="b"/>
          <a:lstStyle>
            <a:lvl1pPr marL="0" indent="0" algn="l">
              <a:buNone/>
              <a:defRPr sz="2000">
                <a:solidFill>
                  <a:schemeClr val="bg1"/>
                </a:solidFill>
              </a:defRPr>
            </a:lvl1pPr>
            <a:lvl2pPr marL="0" indent="0" algn="l">
              <a:buNone/>
              <a:defRPr sz="2000">
                <a:solidFill>
                  <a:schemeClr val="bg1"/>
                </a:solidFill>
              </a:defRPr>
            </a:lvl2pPr>
            <a:lvl3pPr marL="0" indent="0" algn="l">
              <a:buNone/>
              <a:defRPr sz="2000">
                <a:solidFill>
                  <a:schemeClr val="bg1"/>
                </a:solidFill>
              </a:defRPr>
            </a:lvl3pPr>
            <a:lvl4pPr marL="0" indent="0" algn="l">
              <a:buNone/>
              <a:defRPr sz="2000">
                <a:solidFill>
                  <a:schemeClr val="bg1"/>
                </a:solidFill>
              </a:defRPr>
            </a:lvl4pPr>
            <a:lvl5pPr marL="0" indent="0" algn="l">
              <a:buNone/>
              <a:defRPr sz="2000">
                <a:solidFill>
                  <a:schemeClr val="bg1"/>
                </a:solidFill>
              </a:defRPr>
            </a:lvl5pPr>
            <a:lvl6pPr marL="0" indent="0" algn="l">
              <a:buNone/>
              <a:defRPr sz="2000">
                <a:solidFill>
                  <a:schemeClr val="bg1"/>
                </a:solidFill>
              </a:defRPr>
            </a:lvl6pPr>
            <a:lvl7pPr marL="0" indent="0" algn="l">
              <a:buNone/>
              <a:defRPr sz="2000">
                <a:solidFill>
                  <a:schemeClr val="bg1"/>
                </a:solidFill>
              </a:defRPr>
            </a:lvl7pPr>
            <a:lvl8pPr marL="0" indent="0" algn="l">
              <a:buNone/>
              <a:defRPr sz="2000">
                <a:solidFill>
                  <a:schemeClr val="bg1"/>
                </a:solidFill>
              </a:defRPr>
            </a:lvl8pPr>
            <a:lvl9pPr marL="0" indent="0" algn="l">
              <a:buNone/>
              <a:defRPr sz="2000">
                <a:solidFill>
                  <a:schemeClr val="bg1"/>
                </a:solidFill>
              </a:defRPr>
            </a:lvl9pPr>
          </a:lstStyle>
          <a:p>
            <a:r>
              <a:rPr lang="en-US"/>
              <a:t>Click to edit Master subtitle style</a:t>
            </a:r>
          </a:p>
        </p:txBody>
      </p:sp>
      <p:sp>
        <p:nvSpPr>
          <p:cNvPr id="4" name="Date Placeholder 3"/>
          <p:cNvSpPr>
            <a:spLocks noGrp="1"/>
          </p:cNvSpPr>
          <p:nvPr>
            <p:ph type="dt" sz="half" idx="10"/>
          </p:nvPr>
        </p:nvSpPr>
        <p:spPr bwMode="gray"/>
        <p:txBody>
          <a:bodyPr/>
          <a:lstStyle/>
          <a:p>
            <a:fld id="{79DDF6D2-F228-456A-BC98-E6D2BC3A502A}" type="datetime1">
              <a:rPr lang="en-US" smtClean="0"/>
              <a:t>1/5/2022</a:t>
            </a:fld>
            <a:endParaRPr lang="en-US" dirty="0"/>
          </a:p>
        </p:txBody>
      </p:sp>
      <p:sp>
        <p:nvSpPr>
          <p:cNvPr id="5" name="Footer Placeholder 4"/>
          <p:cNvSpPr>
            <a:spLocks noGrp="1"/>
          </p:cNvSpPr>
          <p:nvPr>
            <p:ph type="ftr" sz="quarter" idx="11"/>
          </p:nvPr>
        </p:nvSpPr>
        <p:spPr bwMode="gray"/>
        <p:txBody>
          <a:bodyPr/>
          <a:lstStyle>
            <a:lvl1pPr>
              <a:defRPr>
                <a:noFill/>
              </a:defRPr>
            </a:lvl1pPr>
            <a:lvl2pPr>
              <a:defRPr>
                <a:noFill/>
              </a:defRPr>
            </a:lvl2pPr>
            <a:lvl3pPr>
              <a:defRPr>
                <a:noFill/>
              </a:defRPr>
            </a:lvl3pPr>
            <a:lvl4pPr>
              <a:defRPr>
                <a:noFill/>
              </a:defRPr>
            </a:lvl4pPr>
            <a:lvl5pPr>
              <a:defRPr>
                <a:noFill/>
              </a:defRPr>
            </a:lvl5pPr>
            <a:lvl6pPr>
              <a:defRPr>
                <a:noFill/>
              </a:defRPr>
            </a:lvl6pPr>
            <a:lvl7pPr>
              <a:defRPr>
                <a:noFill/>
              </a:defRPr>
            </a:lvl7pPr>
            <a:lvl8pPr>
              <a:defRPr>
                <a:noFill/>
              </a:defRPr>
            </a:lvl8pPr>
            <a:lvl9pPr>
              <a:defRPr>
                <a:noFill/>
              </a:defRPr>
            </a:lvl9pPr>
          </a:lstStyle>
          <a:p>
            <a:r>
              <a:rPr lang="en-US" dirty="0"/>
              <a:t>Patient Recruitment and Retention//CLM ICR Training</a:t>
            </a:r>
          </a:p>
        </p:txBody>
      </p:sp>
      <p:sp>
        <p:nvSpPr>
          <p:cNvPr id="6" name="Slide Number Placeholder 5"/>
          <p:cNvSpPr>
            <a:spLocks noGrp="1"/>
          </p:cNvSpPr>
          <p:nvPr>
            <p:ph type="sldNum" sz="quarter" idx="12"/>
          </p:nvPr>
        </p:nvSpPr>
        <p:spPr bwMode="gray"/>
        <p:txBody>
          <a:bodyPr/>
          <a:lstStyle>
            <a:lvl1pPr>
              <a:defRPr>
                <a:noFill/>
              </a:defRPr>
            </a:lvl1pPr>
            <a:lvl2pPr>
              <a:defRPr>
                <a:noFill/>
              </a:defRPr>
            </a:lvl2pPr>
            <a:lvl3pPr>
              <a:defRPr>
                <a:noFill/>
              </a:defRPr>
            </a:lvl3pPr>
            <a:lvl4pPr>
              <a:defRPr>
                <a:noFill/>
              </a:defRPr>
            </a:lvl4pPr>
            <a:lvl5pPr>
              <a:defRPr>
                <a:noFill/>
              </a:defRPr>
            </a:lvl5pPr>
            <a:lvl6pPr>
              <a:defRPr>
                <a:noFill/>
              </a:defRPr>
            </a:lvl6pPr>
            <a:lvl7pPr>
              <a:defRPr>
                <a:noFill/>
              </a:defRPr>
            </a:lvl7pPr>
            <a:lvl8pPr>
              <a:defRPr>
                <a:noFill/>
              </a:defRPr>
            </a:lvl8pPr>
            <a:lvl9pPr>
              <a:defRPr>
                <a:noFill/>
              </a:defRPr>
            </a:lvl9pPr>
          </a:lstStyle>
          <a:p>
            <a:fld id="{EEAD9179-7A6B-4268-BEB2-F3B8EB06115B}" type="slidenum">
              <a:rPr lang="en-US" smtClean="0"/>
              <a:pPr/>
              <a:t>‹#›</a:t>
            </a:fld>
            <a:endParaRPr lang="en-US" dirty="0"/>
          </a:p>
        </p:txBody>
      </p:sp>
      <p:sp>
        <p:nvSpPr>
          <p:cNvPr id="2" name="Title 1"/>
          <p:cNvSpPr>
            <a:spLocks noGrp="1"/>
          </p:cNvSpPr>
          <p:nvPr>
            <p:ph type="ctrTitle"/>
          </p:nvPr>
        </p:nvSpPr>
        <p:spPr bwMode="white">
          <a:xfrm>
            <a:off x="708820" y="2424948"/>
            <a:ext cx="5381498" cy="1620000"/>
          </a:xfrm>
        </p:spPr>
        <p:txBody>
          <a:bodyPr anchor="t"/>
          <a:lstStyle>
            <a:lvl1pPr>
              <a:defRPr sz="5400" i="1">
                <a:solidFill>
                  <a:schemeClr val="tx2"/>
                </a:solidFill>
              </a:defRPr>
            </a:lvl1pPr>
          </a:lstStyle>
          <a:p>
            <a:r>
              <a:rPr lang="en-US"/>
              <a:t>Click to edit Master title style</a:t>
            </a:r>
          </a:p>
        </p:txBody>
      </p:sp>
      <p:sp>
        <p:nvSpPr>
          <p:cNvPr id="18" name="TextBox 17">
            <a:extLst>
              <a:ext uri="{FF2B5EF4-FFF2-40B4-BE49-F238E27FC236}">
                <a16:creationId xmlns:a16="http://schemas.microsoft.com/office/drawing/2014/main" id="{5EE7DB5C-15A7-4763-A498-7608598D843B}"/>
              </a:ext>
            </a:extLst>
          </p:cNvPr>
          <p:cNvSpPr txBox="1"/>
          <p:nvPr/>
        </p:nvSpPr>
        <p:spPr bwMode="white">
          <a:xfrm>
            <a:off x="1378683" y="4041068"/>
            <a:ext cx="480832" cy="179724"/>
          </a:xfrm>
          <a:prstGeom prst="rect">
            <a:avLst/>
          </a:prstGeom>
          <a:noFill/>
        </p:spPr>
        <p:txBody>
          <a:bodyPr wrap="none" lIns="0" tIns="0" rIns="0" bIns="0" rtlCol="0" anchor="ctr">
            <a:noAutofit/>
          </a:bodyPr>
          <a:lstStyle/>
          <a:p>
            <a:pPr marL="0" marR="0" lvl="0" indent="0" algn="ctr" defTabSz="915680" eaLnBrk="1" fontAlgn="auto" latinLnBrk="0" hangingPunct="1">
              <a:lnSpc>
                <a:spcPct val="100000"/>
              </a:lnSpc>
              <a:spcBef>
                <a:spcPts val="0"/>
              </a:spcBef>
              <a:spcAft>
                <a:spcPts val="0"/>
              </a:spcAft>
              <a:buClrTx/>
              <a:buSzTx/>
              <a:buFontTx/>
              <a:buNone/>
              <a:tabLst/>
              <a:defRPr/>
            </a:pPr>
            <a:r>
              <a:rPr kumimoji="0" lang="en-US" sz="1051" b="0" i="0" u="none" strike="noStrike" kern="0" cap="none" spc="0" normalizeH="0" baseline="0" noProof="0" dirty="0">
                <a:ln>
                  <a:noFill/>
                </a:ln>
                <a:solidFill>
                  <a:schemeClr val="accent2"/>
                </a:solidFill>
                <a:effectLst/>
                <a:uLnTx/>
                <a:uFillTx/>
              </a:rPr>
              <a:t>///////////</a:t>
            </a:r>
          </a:p>
        </p:txBody>
      </p:sp>
      <p:sp>
        <p:nvSpPr>
          <p:cNvPr id="21" name="Text Placeholder 20"/>
          <p:cNvSpPr>
            <a:spLocks noGrp="1"/>
          </p:cNvSpPr>
          <p:nvPr>
            <p:ph type="body" sz="quarter" idx="13"/>
          </p:nvPr>
        </p:nvSpPr>
        <p:spPr bwMode="gray">
          <a:xfrm>
            <a:off x="1414398" y="4262151"/>
            <a:ext cx="3600000" cy="1080000"/>
          </a:xfrm>
        </p:spPr>
        <p:txBody>
          <a:bodyPr/>
          <a:lstStyle>
            <a:lvl1pPr>
              <a:spcBef>
                <a:spcPts val="0"/>
              </a:spcBef>
              <a:spcAft>
                <a:spcPts val="0"/>
              </a:spcAft>
              <a:defRPr b="1">
                <a:solidFill>
                  <a:schemeClr val="bg1"/>
                </a:solidFill>
              </a:defRPr>
            </a:lvl1pPr>
            <a:lvl2pPr marL="0" indent="0">
              <a:spcBef>
                <a:spcPts val="1800"/>
              </a:spcBef>
              <a:spcAft>
                <a:spcPts val="0"/>
              </a:spcAft>
              <a:buFont typeface="Arial" panose="020B0604020202020204" pitchFamily="34" charset="0"/>
              <a:buNone/>
              <a:defRPr sz="1050">
                <a:solidFill>
                  <a:schemeClr val="bg1"/>
                </a:solidFill>
              </a:defRPr>
            </a:lvl2pPr>
            <a:lvl3pPr marL="0" indent="0">
              <a:spcBef>
                <a:spcPts val="0"/>
              </a:spcBef>
              <a:spcAft>
                <a:spcPts val="0"/>
              </a:spcAft>
              <a:buFont typeface="Arial" panose="020B0604020202020204" pitchFamily="34" charset="0"/>
              <a:buNone/>
              <a:defRPr sz="1050">
                <a:solidFill>
                  <a:schemeClr val="bg1"/>
                </a:solidFill>
              </a:defRPr>
            </a:lvl3pPr>
            <a:lvl4pPr marL="0" indent="0">
              <a:spcBef>
                <a:spcPts val="0"/>
              </a:spcBef>
              <a:spcAft>
                <a:spcPts val="0"/>
              </a:spcAft>
              <a:buFont typeface="Arial" panose="020B0604020202020204" pitchFamily="34" charset="0"/>
              <a:buNone/>
              <a:defRPr sz="1050">
                <a:solidFill>
                  <a:schemeClr val="bg1"/>
                </a:solidFill>
              </a:defRPr>
            </a:lvl4pPr>
            <a:lvl5pPr marL="0" indent="0">
              <a:spcBef>
                <a:spcPts val="0"/>
              </a:spcBef>
              <a:spcAft>
                <a:spcPts val="0"/>
              </a:spcAft>
              <a:buFont typeface="Arial" panose="020B0604020202020204" pitchFamily="34" charset="0"/>
              <a:buNone/>
              <a:defRPr sz="1050">
                <a:solidFill>
                  <a:schemeClr val="bg1"/>
                </a:solidFill>
              </a:defRPr>
            </a:lvl5pPr>
            <a:lvl6pPr marL="0" indent="0">
              <a:spcBef>
                <a:spcPts val="0"/>
              </a:spcBef>
              <a:spcAft>
                <a:spcPts val="0"/>
              </a:spcAft>
              <a:buFont typeface="Arial" panose="020B0604020202020204" pitchFamily="34" charset="0"/>
              <a:buNone/>
              <a:defRPr sz="1050">
                <a:solidFill>
                  <a:schemeClr val="bg1"/>
                </a:solidFill>
              </a:defRPr>
            </a:lvl6pPr>
            <a:lvl7pPr marL="0" indent="0">
              <a:spcBef>
                <a:spcPts val="0"/>
              </a:spcBef>
              <a:spcAft>
                <a:spcPts val="0"/>
              </a:spcAft>
              <a:buFont typeface="Arial" panose="020B0604020202020204" pitchFamily="34" charset="0"/>
              <a:buNone/>
              <a:defRPr sz="1050">
                <a:solidFill>
                  <a:schemeClr val="bg1"/>
                </a:solidFill>
              </a:defRPr>
            </a:lvl7pPr>
            <a:lvl8pPr marL="0" indent="0">
              <a:spcBef>
                <a:spcPts val="0"/>
              </a:spcBef>
              <a:spcAft>
                <a:spcPts val="0"/>
              </a:spcAft>
              <a:buFont typeface="Arial" panose="020B0604020202020204" pitchFamily="34" charset="0"/>
              <a:buNone/>
              <a:defRPr sz="1050">
                <a:solidFill>
                  <a:schemeClr val="bg1"/>
                </a:solidFill>
              </a:defRPr>
            </a:lvl8pPr>
            <a:lvl9pPr marL="0" indent="0">
              <a:spcBef>
                <a:spcPts val="0"/>
              </a:spcBef>
              <a:spcAft>
                <a:spcPts val="0"/>
              </a:spcAft>
              <a:buFont typeface="Arial" panose="020B0604020202020204" pitchFamily="34" charset="0"/>
              <a:buNone/>
              <a:defRPr sz="1050">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Picture Placeholder 16"/>
          <p:cNvSpPr>
            <a:spLocks noGrp="1"/>
          </p:cNvSpPr>
          <p:nvPr>
            <p:ph type="pic" sz="quarter" idx="14"/>
          </p:nvPr>
        </p:nvSpPr>
        <p:spPr bwMode="gray">
          <a:xfrm>
            <a:off x="6095922" y="0"/>
            <a:ext cx="6094492" cy="6858000"/>
          </a:xfrm>
          <a:custGeom>
            <a:avLst/>
            <a:gdLst>
              <a:gd name="connsiteX0" fmla="*/ 2102205 w 6094492"/>
              <a:gd name="connsiteY0" fmla="*/ 0 h 6858000"/>
              <a:gd name="connsiteX1" fmla="*/ 6094492 w 6094492"/>
              <a:gd name="connsiteY1" fmla="*/ 0 h 6858000"/>
              <a:gd name="connsiteX2" fmla="*/ 6094492 w 6094492"/>
              <a:gd name="connsiteY2" fmla="*/ 6858000 h 6858000"/>
              <a:gd name="connsiteX3" fmla="*/ 0 w 609449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4492" h="6858000">
                <a:moveTo>
                  <a:pt x="2102205" y="0"/>
                </a:moveTo>
                <a:lnTo>
                  <a:pt x="6094492" y="0"/>
                </a:lnTo>
                <a:lnTo>
                  <a:pt x="6094492" y="6858000"/>
                </a:lnTo>
                <a:lnTo>
                  <a:pt x="0" y="6858000"/>
                </a:lnTo>
                <a:close/>
              </a:path>
            </a:pathLst>
          </a:custGeom>
        </p:spPr>
        <p:txBody>
          <a:bodyPr wrap="square" tIns="540000" anchor="ctr">
            <a:noAutofit/>
          </a:bodyPr>
          <a:lstStyle>
            <a:lvl1pPr algn="ctr">
              <a:defRPr/>
            </a:lvl1pPr>
          </a:lstStyle>
          <a:p>
            <a:r>
              <a:rPr lang="en-US"/>
              <a:t>Click icon to add picture</a:t>
            </a:r>
            <a:endParaRPr lang="de-DE"/>
          </a:p>
        </p:txBody>
      </p:sp>
      <p:pic>
        <p:nvPicPr>
          <p:cNvPr id="14" name="Picture 2" descr="\\nas-mainz\Projekte_vertraulich\Bayer\17-0612_Fischer_CI-Redesign\vom Kunden\Bayer_Cross_2017_REV-White_on-Screen_RGB_170630.wm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701676" y="704850"/>
            <a:ext cx="720000" cy="720000"/>
          </a:xfrm>
          <a:prstGeom prst="rect">
            <a:avLst/>
          </a:prstGeom>
          <a:noFill/>
          <a:extLst>
            <a:ext uri="{909E8E84-426E-40DD-AFC4-6F175D3DCCD1}">
              <a14:hiddenFill xmlns:a14="http://schemas.microsoft.com/office/drawing/2010/main">
                <a:solidFill>
                  <a:srgbClr val="FFFFFF"/>
                </a:solidFill>
              </a14:hiddenFill>
            </a:ext>
          </a:extLst>
        </p:spPr>
      </p:pic>
      <p:sp>
        <p:nvSpPr>
          <p:cNvPr id="23" name="Freeform 6"/>
          <p:cNvSpPr>
            <a:spLocks/>
          </p:cNvSpPr>
          <p:nvPr/>
        </p:nvSpPr>
        <p:spPr bwMode="auto">
          <a:xfrm>
            <a:off x="5111334" y="0"/>
            <a:ext cx="2938864" cy="6877050"/>
          </a:xfrm>
          <a:custGeom>
            <a:avLst/>
            <a:gdLst>
              <a:gd name="T0" fmla="*/ 10 w 2188"/>
              <a:gd name="T1" fmla="*/ 5120 h 5120"/>
              <a:gd name="T2" fmla="*/ 2188 w 2188"/>
              <a:gd name="T3" fmla="*/ 0 h 5120"/>
              <a:gd name="T4" fmla="*/ 2179 w 2188"/>
              <a:gd name="T5" fmla="*/ 0 h 5120"/>
              <a:gd name="T6" fmla="*/ 0 w 2188"/>
              <a:gd name="T7" fmla="*/ 5120 h 5120"/>
              <a:gd name="T8" fmla="*/ 10 w 2188"/>
              <a:gd name="T9" fmla="*/ 5120 h 5120"/>
            </a:gdLst>
            <a:ahLst/>
            <a:cxnLst>
              <a:cxn ang="0">
                <a:pos x="T0" y="T1"/>
              </a:cxn>
              <a:cxn ang="0">
                <a:pos x="T2" y="T3"/>
              </a:cxn>
              <a:cxn ang="0">
                <a:pos x="T4" y="T5"/>
              </a:cxn>
              <a:cxn ang="0">
                <a:pos x="T6" y="T7"/>
              </a:cxn>
              <a:cxn ang="0">
                <a:pos x="T8" y="T9"/>
              </a:cxn>
            </a:cxnLst>
            <a:rect l="0" t="0" r="r" b="b"/>
            <a:pathLst>
              <a:path w="2188" h="5120">
                <a:moveTo>
                  <a:pt x="10" y="5120"/>
                </a:moveTo>
                <a:lnTo>
                  <a:pt x="2188" y="0"/>
                </a:lnTo>
                <a:lnTo>
                  <a:pt x="2179" y="0"/>
                </a:lnTo>
                <a:lnTo>
                  <a:pt x="0" y="5120"/>
                </a:lnTo>
                <a:lnTo>
                  <a:pt x="10" y="512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p>
        </p:txBody>
      </p:sp>
    </p:spTree>
    <p:extLst>
      <p:ext uri="{BB962C8B-B14F-4D97-AF65-F5344CB8AC3E}">
        <p14:creationId xmlns:p14="http://schemas.microsoft.com/office/powerpoint/2010/main" val="32188174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Final Slide 3">
    <p:spTree>
      <p:nvGrpSpPr>
        <p:cNvPr id="1" name=""/>
        <p:cNvGrpSpPr/>
        <p:nvPr/>
      </p:nvGrpSpPr>
      <p:grpSpPr>
        <a:xfrm>
          <a:off x="0" y="0"/>
          <a:ext cx="0" cy="0"/>
          <a:chOff x="0" y="0"/>
          <a:chExt cx="0" cy="0"/>
        </a:xfrm>
      </p:grpSpPr>
      <p:sp>
        <p:nvSpPr>
          <p:cNvPr id="16" name="Freeform 15"/>
          <p:cNvSpPr/>
          <p:nvPr/>
        </p:nvSpPr>
        <p:spPr>
          <a:xfrm flipV="1">
            <a:off x="0" y="0"/>
            <a:ext cx="8198127" cy="6877050"/>
          </a:xfrm>
          <a:custGeom>
            <a:avLst/>
            <a:gdLst>
              <a:gd name="connsiteX0" fmla="*/ 0 w 8198127"/>
              <a:gd name="connsiteY0" fmla="*/ 6877050 h 6877050"/>
              <a:gd name="connsiteX1" fmla="*/ 6090082 w 8198127"/>
              <a:gd name="connsiteY1" fmla="*/ 6877050 h 6877050"/>
              <a:gd name="connsiteX2" fmla="*/ 8198127 w 8198127"/>
              <a:gd name="connsiteY2" fmla="*/ 6877050 h 6877050"/>
              <a:gd name="connsiteX3" fmla="*/ 6090082 w 8198127"/>
              <a:gd name="connsiteY3" fmla="*/ 0 h 6877050"/>
              <a:gd name="connsiteX4" fmla="*/ 0 w 8198127"/>
              <a:gd name="connsiteY4" fmla="*/ 0 h 6877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98127" h="6877050">
                <a:moveTo>
                  <a:pt x="0" y="6877050"/>
                </a:moveTo>
                <a:lnTo>
                  <a:pt x="6090082" y="6877050"/>
                </a:lnTo>
                <a:lnTo>
                  <a:pt x="8198127" y="6877050"/>
                </a:lnTo>
                <a:lnTo>
                  <a:pt x="6090082" y="0"/>
                </a:lnTo>
                <a:lnTo>
                  <a:pt x="0" y="0"/>
                </a:lnTo>
                <a:close/>
              </a:path>
            </a:pathLst>
          </a:custGeom>
          <a:gradFill>
            <a:gsLst>
              <a:gs pos="28000">
                <a:srgbClr val="624963"/>
              </a:gs>
              <a:gs pos="0">
                <a:srgbClr val="624963"/>
              </a:gs>
              <a:gs pos="72000">
                <a:srgbClr val="443247"/>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Subtitle 2"/>
          <p:cNvSpPr>
            <a:spLocks noGrp="1"/>
          </p:cNvSpPr>
          <p:nvPr>
            <p:ph type="subTitle" idx="1"/>
          </p:nvPr>
        </p:nvSpPr>
        <p:spPr bwMode="gray">
          <a:xfrm>
            <a:off x="708820" y="1732757"/>
            <a:ext cx="5381496" cy="592617"/>
          </a:xfrm>
        </p:spPr>
        <p:txBody>
          <a:bodyPr anchor="b"/>
          <a:lstStyle>
            <a:lvl1pPr marL="0" indent="0" algn="l">
              <a:buNone/>
              <a:defRPr sz="2000">
                <a:solidFill>
                  <a:schemeClr val="bg1"/>
                </a:solidFill>
              </a:defRPr>
            </a:lvl1pPr>
            <a:lvl2pPr marL="0" indent="0" algn="l">
              <a:buNone/>
              <a:defRPr sz="2000">
                <a:solidFill>
                  <a:schemeClr val="bg1"/>
                </a:solidFill>
              </a:defRPr>
            </a:lvl2pPr>
            <a:lvl3pPr marL="0" indent="0" algn="l">
              <a:buNone/>
              <a:defRPr sz="2000">
                <a:solidFill>
                  <a:schemeClr val="bg1"/>
                </a:solidFill>
              </a:defRPr>
            </a:lvl3pPr>
            <a:lvl4pPr marL="0" indent="0" algn="l">
              <a:buNone/>
              <a:defRPr sz="2000">
                <a:solidFill>
                  <a:schemeClr val="bg1"/>
                </a:solidFill>
              </a:defRPr>
            </a:lvl4pPr>
            <a:lvl5pPr marL="0" indent="0" algn="l">
              <a:buNone/>
              <a:defRPr sz="2000">
                <a:solidFill>
                  <a:schemeClr val="bg1"/>
                </a:solidFill>
              </a:defRPr>
            </a:lvl5pPr>
            <a:lvl6pPr marL="0" indent="0" algn="l">
              <a:buNone/>
              <a:defRPr sz="2000">
                <a:solidFill>
                  <a:schemeClr val="bg1"/>
                </a:solidFill>
              </a:defRPr>
            </a:lvl6pPr>
            <a:lvl7pPr marL="0" indent="0" algn="l">
              <a:buNone/>
              <a:defRPr sz="2000">
                <a:solidFill>
                  <a:schemeClr val="bg1"/>
                </a:solidFill>
              </a:defRPr>
            </a:lvl7pPr>
            <a:lvl8pPr marL="0" indent="0" algn="l">
              <a:buNone/>
              <a:defRPr sz="2000">
                <a:solidFill>
                  <a:schemeClr val="bg1"/>
                </a:solidFill>
              </a:defRPr>
            </a:lvl8pPr>
            <a:lvl9pPr marL="0" indent="0" algn="l">
              <a:buNone/>
              <a:defRPr sz="2000">
                <a:solidFill>
                  <a:schemeClr val="bg1"/>
                </a:solidFill>
              </a:defRPr>
            </a:lvl9pPr>
          </a:lstStyle>
          <a:p>
            <a:r>
              <a:rPr lang="en-US"/>
              <a:t>Click to edit Master subtitle style</a:t>
            </a:r>
          </a:p>
        </p:txBody>
      </p:sp>
      <p:sp>
        <p:nvSpPr>
          <p:cNvPr id="4" name="Date Placeholder 3"/>
          <p:cNvSpPr>
            <a:spLocks noGrp="1"/>
          </p:cNvSpPr>
          <p:nvPr>
            <p:ph type="dt" sz="half" idx="10"/>
          </p:nvPr>
        </p:nvSpPr>
        <p:spPr bwMode="gray"/>
        <p:txBody>
          <a:bodyPr/>
          <a:lstStyle/>
          <a:p>
            <a:fld id="{AAB43CA0-F63E-4008-8821-FC4BCFBFFAD7}" type="datetime1">
              <a:rPr lang="en-US" smtClean="0"/>
              <a:t>1/5/2022</a:t>
            </a:fld>
            <a:endParaRPr lang="en-US" dirty="0"/>
          </a:p>
        </p:txBody>
      </p:sp>
      <p:sp>
        <p:nvSpPr>
          <p:cNvPr id="5" name="Footer Placeholder 4"/>
          <p:cNvSpPr>
            <a:spLocks noGrp="1"/>
          </p:cNvSpPr>
          <p:nvPr>
            <p:ph type="ftr" sz="quarter" idx="11"/>
          </p:nvPr>
        </p:nvSpPr>
        <p:spPr bwMode="gray"/>
        <p:txBody>
          <a:bodyPr/>
          <a:lstStyle>
            <a:lvl1pPr>
              <a:defRPr>
                <a:noFill/>
              </a:defRPr>
            </a:lvl1pPr>
            <a:lvl2pPr>
              <a:defRPr>
                <a:noFill/>
              </a:defRPr>
            </a:lvl2pPr>
            <a:lvl3pPr>
              <a:defRPr>
                <a:noFill/>
              </a:defRPr>
            </a:lvl3pPr>
            <a:lvl4pPr>
              <a:defRPr>
                <a:noFill/>
              </a:defRPr>
            </a:lvl4pPr>
            <a:lvl5pPr>
              <a:defRPr>
                <a:noFill/>
              </a:defRPr>
            </a:lvl5pPr>
            <a:lvl6pPr>
              <a:defRPr>
                <a:noFill/>
              </a:defRPr>
            </a:lvl6pPr>
            <a:lvl7pPr>
              <a:defRPr>
                <a:noFill/>
              </a:defRPr>
            </a:lvl7pPr>
            <a:lvl8pPr>
              <a:defRPr>
                <a:noFill/>
              </a:defRPr>
            </a:lvl8pPr>
            <a:lvl9pPr>
              <a:defRPr>
                <a:noFill/>
              </a:defRPr>
            </a:lvl9pPr>
          </a:lstStyle>
          <a:p>
            <a:r>
              <a:rPr lang="en-US" dirty="0"/>
              <a:t>Patient Recruitment and Retention//CLM ICR Training</a:t>
            </a:r>
          </a:p>
        </p:txBody>
      </p:sp>
      <p:sp>
        <p:nvSpPr>
          <p:cNvPr id="6" name="Slide Number Placeholder 5"/>
          <p:cNvSpPr>
            <a:spLocks noGrp="1"/>
          </p:cNvSpPr>
          <p:nvPr>
            <p:ph type="sldNum" sz="quarter" idx="12"/>
          </p:nvPr>
        </p:nvSpPr>
        <p:spPr bwMode="gray"/>
        <p:txBody>
          <a:bodyPr/>
          <a:lstStyle>
            <a:lvl1pPr>
              <a:defRPr>
                <a:noFill/>
              </a:defRPr>
            </a:lvl1pPr>
            <a:lvl2pPr>
              <a:defRPr>
                <a:noFill/>
              </a:defRPr>
            </a:lvl2pPr>
            <a:lvl3pPr>
              <a:defRPr>
                <a:noFill/>
              </a:defRPr>
            </a:lvl3pPr>
            <a:lvl4pPr>
              <a:defRPr>
                <a:noFill/>
              </a:defRPr>
            </a:lvl4pPr>
            <a:lvl5pPr>
              <a:defRPr>
                <a:noFill/>
              </a:defRPr>
            </a:lvl5pPr>
            <a:lvl6pPr>
              <a:defRPr>
                <a:noFill/>
              </a:defRPr>
            </a:lvl6pPr>
            <a:lvl7pPr>
              <a:defRPr>
                <a:noFill/>
              </a:defRPr>
            </a:lvl7pPr>
            <a:lvl8pPr>
              <a:defRPr>
                <a:noFill/>
              </a:defRPr>
            </a:lvl8pPr>
            <a:lvl9pPr>
              <a:defRPr>
                <a:noFill/>
              </a:defRPr>
            </a:lvl9pPr>
          </a:lstStyle>
          <a:p>
            <a:fld id="{EEAD9179-7A6B-4268-BEB2-F3B8EB06115B}" type="slidenum">
              <a:rPr lang="en-US" smtClean="0"/>
              <a:pPr/>
              <a:t>‹#›</a:t>
            </a:fld>
            <a:endParaRPr lang="en-US" dirty="0"/>
          </a:p>
        </p:txBody>
      </p:sp>
      <p:sp>
        <p:nvSpPr>
          <p:cNvPr id="2" name="Title 1"/>
          <p:cNvSpPr>
            <a:spLocks noGrp="1"/>
          </p:cNvSpPr>
          <p:nvPr>
            <p:ph type="ctrTitle"/>
          </p:nvPr>
        </p:nvSpPr>
        <p:spPr bwMode="white">
          <a:xfrm>
            <a:off x="708820" y="2424948"/>
            <a:ext cx="5381498" cy="1620000"/>
          </a:xfrm>
        </p:spPr>
        <p:txBody>
          <a:bodyPr anchor="t"/>
          <a:lstStyle>
            <a:lvl1pPr>
              <a:defRPr sz="5400" i="1">
                <a:solidFill>
                  <a:schemeClr val="accent2"/>
                </a:solidFill>
              </a:defRPr>
            </a:lvl1pPr>
          </a:lstStyle>
          <a:p>
            <a:r>
              <a:rPr lang="en-US"/>
              <a:t>Click to edit Master title style</a:t>
            </a:r>
          </a:p>
        </p:txBody>
      </p:sp>
      <p:sp>
        <p:nvSpPr>
          <p:cNvPr id="18" name="TextBox 17">
            <a:extLst>
              <a:ext uri="{FF2B5EF4-FFF2-40B4-BE49-F238E27FC236}">
                <a16:creationId xmlns:a16="http://schemas.microsoft.com/office/drawing/2014/main" id="{5EE7DB5C-15A7-4763-A498-7608598D843B}"/>
              </a:ext>
            </a:extLst>
          </p:cNvPr>
          <p:cNvSpPr txBox="1"/>
          <p:nvPr/>
        </p:nvSpPr>
        <p:spPr bwMode="white">
          <a:xfrm>
            <a:off x="1378683" y="4041068"/>
            <a:ext cx="480832" cy="179724"/>
          </a:xfrm>
          <a:prstGeom prst="rect">
            <a:avLst/>
          </a:prstGeom>
          <a:noFill/>
        </p:spPr>
        <p:txBody>
          <a:bodyPr wrap="none" lIns="0" tIns="0" rIns="0" bIns="0" rtlCol="0" anchor="ctr">
            <a:noAutofit/>
          </a:bodyPr>
          <a:lstStyle/>
          <a:p>
            <a:pPr marL="0" marR="0" lvl="0" indent="0" algn="ctr" defTabSz="915680" eaLnBrk="1" fontAlgn="auto" latinLnBrk="0" hangingPunct="1">
              <a:lnSpc>
                <a:spcPct val="100000"/>
              </a:lnSpc>
              <a:spcBef>
                <a:spcPts val="0"/>
              </a:spcBef>
              <a:spcAft>
                <a:spcPts val="0"/>
              </a:spcAft>
              <a:buClrTx/>
              <a:buSzTx/>
              <a:buFontTx/>
              <a:buNone/>
              <a:tabLst/>
              <a:defRPr/>
            </a:pPr>
            <a:r>
              <a:rPr kumimoji="0" lang="en-US" sz="1051" b="0" i="0" u="none" strike="noStrike" kern="0" cap="none" spc="0" normalizeH="0" baseline="0" noProof="0" dirty="0">
                <a:ln>
                  <a:noFill/>
                </a:ln>
                <a:solidFill>
                  <a:schemeClr val="accent4"/>
                </a:solidFill>
                <a:effectLst/>
                <a:uLnTx/>
                <a:uFillTx/>
              </a:rPr>
              <a:t>///////////</a:t>
            </a:r>
          </a:p>
        </p:txBody>
      </p:sp>
      <p:sp>
        <p:nvSpPr>
          <p:cNvPr id="21" name="Text Placeholder 20"/>
          <p:cNvSpPr>
            <a:spLocks noGrp="1"/>
          </p:cNvSpPr>
          <p:nvPr>
            <p:ph type="body" sz="quarter" idx="13"/>
          </p:nvPr>
        </p:nvSpPr>
        <p:spPr bwMode="gray">
          <a:xfrm>
            <a:off x="1414398" y="4262151"/>
            <a:ext cx="3600000" cy="1080000"/>
          </a:xfrm>
        </p:spPr>
        <p:txBody>
          <a:bodyPr/>
          <a:lstStyle>
            <a:lvl1pPr>
              <a:spcBef>
                <a:spcPts val="0"/>
              </a:spcBef>
              <a:spcAft>
                <a:spcPts val="0"/>
              </a:spcAft>
              <a:defRPr b="1">
                <a:solidFill>
                  <a:schemeClr val="bg1"/>
                </a:solidFill>
              </a:defRPr>
            </a:lvl1pPr>
            <a:lvl2pPr marL="0" indent="0">
              <a:spcBef>
                <a:spcPts val="1800"/>
              </a:spcBef>
              <a:spcAft>
                <a:spcPts val="0"/>
              </a:spcAft>
              <a:buFont typeface="Arial" panose="020B0604020202020204" pitchFamily="34" charset="0"/>
              <a:buNone/>
              <a:defRPr sz="1050">
                <a:solidFill>
                  <a:schemeClr val="bg1"/>
                </a:solidFill>
              </a:defRPr>
            </a:lvl2pPr>
            <a:lvl3pPr marL="0" indent="0">
              <a:spcBef>
                <a:spcPts val="0"/>
              </a:spcBef>
              <a:spcAft>
                <a:spcPts val="0"/>
              </a:spcAft>
              <a:buFont typeface="Arial" panose="020B0604020202020204" pitchFamily="34" charset="0"/>
              <a:buNone/>
              <a:defRPr sz="1050">
                <a:solidFill>
                  <a:schemeClr val="bg1"/>
                </a:solidFill>
              </a:defRPr>
            </a:lvl3pPr>
            <a:lvl4pPr marL="0" indent="0">
              <a:spcBef>
                <a:spcPts val="0"/>
              </a:spcBef>
              <a:spcAft>
                <a:spcPts val="0"/>
              </a:spcAft>
              <a:buFont typeface="Arial" panose="020B0604020202020204" pitchFamily="34" charset="0"/>
              <a:buNone/>
              <a:defRPr sz="1050">
                <a:solidFill>
                  <a:schemeClr val="bg1"/>
                </a:solidFill>
              </a:defRPr>
            </a:lvl4pPr>
            <a:lvl5pPr marL="0" indent="0">
              <a:spcBef>
                <a:spcPts val="0"/>
              </a:spcBef>
              <a:spcAft>
                <a:spcPts val="0"/>
              </a:spcAft>
              <a:buFont typeface="Arial" panose="020B0604020202020204" pitchFamily="34" charset="0"/>
              <a:buNone/>
              <a:defRPr sz="1050">
                <a:solidFill>
                  <a:schemeClr val="bg1"/>
                </a:solidFill>
              </a:defRPr>
            </a:lvl5pPr>
            <a:lvl6pPr marL="0" indent="0">
              <a:spcBef>
                <a:spcPts val="0"/>
              </a:spcBef>
              <a:spcAft>
                <a:spcPts val="0"/>
              </a:spcAft>
              <a:buFont typeface="Arial" panose="020B0604020202020204" pitchFamily="34" charset="0"/>
              <a:buNone/>
              <a:defRPr sz="1050">
                <a:solidFill>
                  <a:schemeClr val="bg1"/>
                </a:solidFill>
              </a:defRPr>
            </a:lvl6pPr>
            <a:lvl7pPr marL="0" indent="0">
              <a:spcBef>
                <a:spcPts val="0"/>
              </a:spcBef>
              <a:spcAft>
                <a:spcPts val="0"/>
              </a:spcAft>
              <a:buFont typeface="Arial" panose="020B0604020202020204" pitchFamily="34" charset="0"/>
              <a:buNone/>
              <a:defRPr sz="1050">
                <a:solidFill>
                  <a:schemeClr val="bg1"/>
                </a:solidFill>
              </a:defRPr>
            </a:lvl7pPr>
            <a:lvl8pPr marL="0" indent="0">
              <a:spcBef>
                <a:spcPts val="0"/>
              </a:spcBef>
              <a:spcAft>
                <a:spcPts val="0"/>
              </a:spcAft>
              <a:buFont typeface="Arial" panose="020B0604020202020204" pitchFamily="34" charset="0"/>
              <a:buNone/>
              <a:defRPr sz="1050">
                <a:solidFill>
                  <a:schemeClr val="bg1"/>
                </a:solidFill>
              </a:defRPr>
            </a:lvl8pPr>
            <a:lvl9pPr marL="0" indent="0">
              <a:spcBef>
                <a:spcPts val="0"/>
              </a:spcBef>
              <a:spcAft>
                <a:spcPts val="0"/>
              </a:spcAft>
              <a:buFont typeface="Arial" panose="020B0604020202020204" pitchFamily="34" charset="0"/>
              <a:buNone/>
              <a:defRPr sz="1050">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Picture Placeholder 16"/>
          <p:cNvSpPr>
            <a:spLocks noGrp="1"/>
          </p:cNvSpPr>
          <p:nvPr>
            <p:ph type="pic" sz="quarter" idx="14"/>
          </p:nvPr>
        </p:nvSpPr>
        <p:spPr bwMode="gray">
          <a:xfrm>
            <a:off x="6095922" y="0"/>
            <a:ext cx="6094492" cy="6858000"/>
          </a:xfrm>
          <a:custGeom>
            <a:avLst/>
            <a:gdLst>
              <a:gd name="connsiteX0" fmla="*/ 2102205 w 6094492"/>
              <a:gd name="connsiteY0" fmla="*/ 0 h 6858000"/>
              <a:gd name="connsiteX1" fmla="*/ 6094492 w 6094492"/>
              <a:gd name="connsiteY1" fmla="*/ 0 h 6858000"/>
              <a:gd name="connsiteX2" fmla="*/ 6094492 w 6094492"/>
              <a:gd name="connsiteY2" fmla="*/ 6858000 h 6858000"/>
              <a:gd name="connsiteX3" fmla="*/ 0 w 609449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4492" h="6858000">
                <a:moveTo>
                  <a:pt x="2102205" y="0"/>
                </a:moveTo>
                <a:lnTo>
                  <a:pt x="6094492" y="0"/>
                </a:lnTo>
                <a:lnTo>
                  <a:pt x="6094492" y="6858000"/>
                </a:lnTo>
                <a:lnTo>
                  <a:pt x="0" y="6858000"/>
                </a:lnTo>
                <a:close/>
              </a:path>
            </a:pathLst>
          </a:custGeom>
        </p:spPr>
        <p:txBody>
          <a:bodyPr wrap="square" tIns="540000" anchor="ctr">
            <a:noAutofit/>
          </a:bodyPr>
          <a:lstStyle>
            <a:lvl1pPr algn="ctr">
              <a:defRPr/>
            </a:lvl1pPr>
          </a:lstStyle>
          <a:p>
            <a:r>
              <a:rPr lang="en-US"/>
              <a:t>Click icon to add picture</a:t>
            </a:r>
            <a:endParaRPr lang="de-DE"/>
          </a:p>
        </p:txBody>
      </p:sp>
      <p:pic>
        <p:nvPicPr>
          <p:cNvPr id="14" name="Picture 2" descr="\\nas-mainz\Projekte_vertraulich\Bayer\17-0612_Fischer_CI-Redesign\vom Kunden\Bayer_Cross_2017_REV-White_on-Screen_RGB_170630.wm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701676" y="704850"/>
            <a:ext cx="720000" cy="720000"/>
          </a:xfrm>
          <a:prstGeom prst="rect">
            <a:avLst/>
          </a:prstGeom>
          <a:noFill/>
          <a:extLst>
            <a:ext uri="{909E8E84-426E-40DD-AFC4-6F175D3DCCD1}">
              <a14:hiddenFill xmlns:a14="http://schemas.microsoft.com/office/drawing/2010/main">
                <a:solidFill>
                  <a:srgbClr val="FFFFFF"/>
                </a:solidFill>
              </a14:hiddenFill>
            </a:ext>
          </a:extLst>
        </p:spPr>
      </p:pic>
      <p:sp>
        <p:nvSpPr>
          <p:cNvPr id="23" name="Freeform 6"/>
          <p:cNvSpPr>
            <a:spLocks/>
          </p:cNvSpPr>
          <p:nvPr/>
        </p:nvSpPr>
        <p:spPr bwMode="auto">
          <a:xfrm>
            <a:off x="5111334" y="0"/>
            <a:ext cx="2938864" cy="6877050"/>
          </a:xfrm>
          <a:custGeom>
            <a:avLst/>
            <a:gdLst>
              <a:gd name="T0" fmla="*/ 10 w 2188"/>
              <a:gd name="T1" fmla="*/ 5120 h 5120"/>
              <a:gd name="T2" fmla="*/ 2188 w 2188"/>
              <a:gd name="T3" fmla="*/ 0 h 5120"/>
              <a:gd name="T4" fmla="*/ 2179 w 2188"/>
              <a:gd name="T5" fmla="*/ 0 h 5120"/>
              <a:gd name="T6" fmla="*/ 0 w 2188"/>
              <a:gd name="T7" fmla="*/ 5120 h 5120"/>
              <a:gd name="T8" fmla="*/ 10 w 2188"/>
              <a:gd name="T9" fmla="*/ 5120 h 5120"/>
            </a:gdLst>
            <a:ahLst/>
            <a:cxnLst>
              <a:cxn ang="0">
                <a:pos x="T0" y="T1"/>
              </a:cxn>
              <a:cxn ang="0">
                <a:pos x="T2" y="T3"/>
              </a:cxn>
              <a:cxn ang="0">
                <a:pos x="T4" y="T5"/>
              </a:cxn>
              <a:cxn ang="0">
                <a:pos x="T6" y="T7"/>
              </a:cxn>
              <a:cxn ang="0">
                <a:pos x="T8" y="T9"/>
              </a:cxn>
            </a:cxnLst>
            <a:rect l="0" t="0" r="r" b="b"/>
            <a:pathLst>
              <a:path w="2188" h="5120">
                <a:moveTo>
                  <a:pt x="10" y="5120"/>
                </a:moveTo>
                <a:lnTo>
                  <a:pt x="2188" y="0"/>
                </a:lnTo>
                <a:lnTo>
                  <a:pt x="2179" y="0"/>
                </a:lnTo>
                <a:lnTo>
                  <a:pt x="0" y="5120"/>
                </a:lnTo>
                <a:lnTo>
                  <a:pt x="10" y="512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dirty="0"/>
          </a:p>
        </p:txBody>
      </p:sp>
    </p:spTree>
    <p:extLst>
      <p:ext uri="{BB962C8B-B14F-4D97-AF65-F5344CB8AC3E}">
        <p14:creationId xmlns:p14="http://schemas.microsoft.com/office/powerpoint/2010/main" val="17648449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2">
    <p:bg>
      <p:bgPr>
        <a:solidFill>
          <a:schemeClr val="accent3"/>
        </a:solidFill>
        <a:effectLst/>
      </p:bgPr>
    </p:bg>
    <p:spTree>
      <p:nvGrpSpPr>
        <p:cNvPr id="1" name=""/>
        <p:cNvGrpSpPr/>
        <p:nvPr/>
      </p:nvGrpSpPr>
      <p:grpSpPr>
        <a:xfrm>
          <a:off x="0" y="0"/>
          <a:ext cx="0" cy="0"/>
          <a:chOff x="0" y="0"/>
          <a:chExt cx="0" cy="0"/>
        </a:xfrm>
      </p:grpSpPr>
      <p:sp>
        <p:nvSpPr>
          <p:cNvPr id="16" name="Rectangle 15"/>
          <p:cNvSpPr/>
          <p:nvPr/>
        </p:nvSpPr>
        <p:spPr bwMode="white">
          <a:xfrm>
            <a:off x="0" y="0"/>
            <a:ext cx="1692000" cy="169106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Subtitle 2"/>
          <p:cNvSpPr>
            <a:spLocks noGrp="1"/>
          </p:cNvSpPr>
          <p:nvPr>
            <p:ph type="subTitle" idx="1"/>
          </p:nvPr>
        </p:nvSpPr>
        <p:spPr bwMode="black">
          <a:xfrm>
            <a:off x="709365" y="1732422"/>
            <a:ext cx="3620552" cy="592952"/>
          </a:xfrm>
        </p:spPr>
        <p:txBody>
          <a:bodyPr anchor="b"/>
          <a:lstStyle>
            <a:lvl1pPr marL="0" indent="0" algn="l">
              <a:buNone/>
              <a:defRPr sz="2000">
                <a:solidFill>
                  <a:schemeClr val="bg1"/>
                </a:solidFill>
              </a:defRPr>
            </a:lvl1pPr>
            <a:lvl2pPr marL="0" indent="0" algn="l">
              <a:buNone/>
              <a:defRPr sz="2000">
                <a:solidFill>
                  <a:schemeClr val="bg1"/>
                </a:solidFill>
              </a:defRPr>
            </a:lvl2pPr>
            <a:lvl3pPr marL="0" indent="0" algn="l">
              <a:buNone/>
              <a:defRPr sz="2000">
                <a:solidFill>
                  <a:schemeClr val="bg1"/>
                </a:solidFill>
              </a:defRPr>
            </a:lvl3pPr>
            <a:lvl4pPr marL="0" indent="0" algn="l">
              <a:buNone/>
              <a:defRPr sz="2000">
                <a:solidFill>
                  <a:schemeClr val="bg1"/>
                </a:solidFill>
              </a:defRPr>
            </a:lvl4pPr>
            <a:lvl5pPr marL="0" indent="0" algn="l">
              <a:buNone/>
              <a:defRPr sz="2000">
                <a:solidFill>
                  <a:schemeClr val="bg1"/>
                </a:solidFill>
              </a:defRPr>
            </a:lvl5pPr>
            <a:lvl6pPr marL="0" indent="0" algn="l">
              <a:buNone/>
              <a:defRPr sz="2000">
                <a:solidFill>
                  <a:schemeClr val="bg1"/>
                </a:solidFill>
              </a:defRPr>
            </a:lvl6pPr>
            <a:lvl7pPr marL="0" indent="0" algn="l">
              <a:buNone/>
              <a:defRPr sz="2000">
                <a:solidFill>
                  <a:schemeClr val="bg1"/>
                </a:solidFill>
              </a:defRPr>
            </a:lvl7pPr>
            <a:lvl8pPr marL="0" indent="0" algn="l">
              <a:buNone/>
              <a:defRPr sz="2000">
                <a:solidFill>
                  <a:schemeClr val="bg1"/>
                </a:solidFill>
              </a:defRPr>
            </a:lvl8pPr>
            <a:lvl9pPr marL="0" indent="0" algn="l">
              <a:buNone/>
              <a:defRPr sz="2000">
                <a:solidFill>
                  <a:schemeClr val="bg1"/>
                </a:solidFill>
              </a:defRPr>
            </a:lvl9pPr>
          </a:lstStyle>
          <a:p>
            <a:r>
              <a:rPr lang="en-US"/>
              <a:t>Click to edit Master subtitle style</a:t>
            </a:r>
          </a:p>
        </p:txBody>
      </p:sp>
      <p:sp>
        <p:nvSpPr>
          <p:cNvPr id="4" name="Date Placeholder 3"/>
          <p:cNvSpPr>
            <a:spLocks noGrp="1"/>
          </p:cNvSpPr>
          <p:nvPr>
            <p:ph type="dt" sz="half" idx="10"/>
          </p:nvPr>
        </p:nvSpPr>
        <p:spPr bwMode="gray"/>
        <p:txBody>
          <a:bodyPr/>
          <a:lstStyle/>
          <a:p>
            <a:fld id="{FE7DA6BF-ADC7-47FE-92D9-DBB517F0A7BD}" type="datetime1">
              <a:rPr lang="en-US" smtClean="0"/>
              <a:t>1/5/2022</a:t>
            </a:fld>
            <a:endParaRPr lang="en-US" dirty="0"/>
          </a:p>
        </p:txBody>
      </p:sp>
      <p:sp>
        <p:nvSpPr>
          <p:cNvPr id="5" name="Footer Placeholder 4"/>
          <p:cNvSpPr>
            <a:spLocks noGrp="1"/>
          </p:cNvSpPr>
          <p:nvPr>
            <p:ph type="ftr" sz="quarter" idx="11"/>
          </p:nvPr>
        </p:nvSpPr>
        <p:spPr bwMode="gray"/>
        <p:txBody>
          <a:bodyPr/>
          <a:lstStyle>
            <a:lvl1pPr>
              <a:defRPr>
                <a:noFill/>
              </a:defRPr>
            </a:lvl1pPr>
            <a:lvl2pPr>
              <a:defRPr>
                <a:noFill/>
              </a:defRPr>
            </a:lvl2pPr>
            <a:lvl3pPr>
              <a:defRPr>
                <a:noFill/>
              </a:defRPr>
            </a:lvl3pPr>
            <a:lvl4pPr>
              <a:defRPr>
                <a:noFill/>
              </a:defRPr>
            </a:lvl4pPr>
            <a:lvl5pPr>
              <a:defRPr>
                <a:noFill/>
              </a:defRPr>
            </a:lvl5pPr>
            <a:lvl6pPr>
              <a:defRPr>
                <a:noFill/>
              </a:defRPr>
            </a:lvl6pPr>
            <a:lvl7pPr>
              <a:defRPr>
                <a:noFill/>
              </a:defRPr>
            </a:lvl7pPr>
            <a:lvl8pPr>
              <a:defRPr>
                <a:noFill/>
              </a:defRPr>
            </a:lvl8pPr>
            <a:lvl9pPr>
              <a:defRPr>
                <a:noFill/>
              </a:defRPr>
            </a:lvl9pPr>
          </a:lstStyle>
          <a:p>
            <a:r>
              <a:rPr lang="en-US" dirty="0"/>
              <a:t>Patient Recruitment and Retention//CLM ICR Training</a:t>
            </a:r>
          </a:p>
        </p:txBody>
      </p:sp>
      <p:sp>
        <p:nvSpPr>
          <p:cNvPr id="6" name="Slide Number Placeholder 5"/>
          <p:cNvSpPr>
            <a:spLocks noGrp="1"/>
          </p:cNvSpPr>
          <p:nvPr>
            <p:ph type="sldNum" sz="quarter" idx="12"/>
          </p:nvPr>
        </p:nvSpPr>
        <p:spPr bwMode="gray"/>
        <p:txBody>
          <a:bodyPr/>
          <a:lstStyle>
            <a:lvl1pPr>
              <a:defRPr>
                <a:noFill/>
              </a:defRPr>
            </a:lvl1pPr>
            <a:lvl2pPr>
              <a:defRPr>
                <a:noFill/>
              </a:defRPr>
            </a:lvl2pPr>
            <a:lvl3pPr>
              <a:defRPr>
                <a:noFill/>
              </a:defRPr>
            </a:lvl3pPr>
            <a:lvl4pPr>
              <a:defRPr>
                <a:noFill/>
              </a:defRPr>
            </a:lvl4pPr>
            <a:lvl5pPr>
              <a:defRPr>
                <a:noFill/>
              </a:defRPr>
            </a:lvl5pPr>
            <a:lvl6pPr>
              <a:defRPr>
                <a:noFill/>
              </a:defRPr>
            </a:lvl6pPr>
            <a:lvl7pPr>
              <a:defRPr>
                <a:noFill/>
              </a:defRPr>
            </a:lvl7pPr>
            <a:lvl8pPr>
              <a:defRPr>
                <a:noFill/>
              </a:defRPr>
            </a:lvl8pPr>
            <a:lvl9pPr>
              <a:defRPr>
                <a:noFill/>
              </a:defRPr>
            </a:lvl9pPr>
          </a:lstStyle>
          <a:p>
            <a:fld id="{EEAD9179-7A6B-4268-BEB2-F3B8EB06115B}" type="slidenum">
              <a:rPr lang="en-US" smtClean="0"/>
              <a:pPr/>
              <a:t>‹#›</a:t>
            </a:fld>
            <a:endParaRPr lang="en-US" dirty="0"/>
          </a:p>
        </p:txBody>
      </p:sp>
      <p:sp>
        <p:nvSpPr>
          <p:cNvPr id="2" name="Title 1"/>
          <p:cNvSpPr>
            <a:spLocks noGrp="1"/>
          </p:cNvSpPr>
          <p:nvPr>
            <p:ph type="ctrTitle"/>
          </p:nvPr>
        </p:nvSpPr>
        <p:spPr bwMode="black">
          <a:xfrm>
            <a:off x="709560" y="2424948"/>
            <a:ext cx="3620357" cy="1440000"/>
          </a:xfrm>
        </p:spPr>
        <p:txBody>
          <a:bodyPr anchor="t"/>
          <a:lstStyle>
            <a:lvl1pPr>
              <a:defRPr sz="3200" i="1">
                <a:solidFill>
                  <a:schemeClr val="tx2"/>
                </a:solidFill>
              </a:defRPr>
            </a:lvl1pPr>
          </a:lstStyle>
          <a:p>
            <a:r>
              <a:rPr lang="en-US"/>
              <a:t>Click to edit Master title style</a:t>
            </a:r>
          </a:p>
        </p:txBody>
      </p:sp>
      <p:sp>
        <p:nvSpPr>
          <p:cNvPr id="18" name="TextBox 17">
            <a:extLst>
              <a:ext uri="{FF2B5EF4-FFF2-40B4-BE49-F238E27FC236}">
                <a16:creationId xmlns:a16="http://schemas.microsoft.com/office/drawing/2014/main" id="{5EE7DB5C-15A7-4763-A498-7608598D843B}"/>
              </a:ext>
            </a:extLst>
          </p:cNvPr>
          <p:cNvSpPr txBox="1"/>
          <p:nvPr/>
        </p:nvSpPr>
        <p:spPr bwMode="black">
          <a:xfrm>
            <a:off x="1378683" y="4041068"/>
            <a:ext cx="480832" cy="179724"/>
          </a:xfrm>
          <a:prstGeom prst="rect">
            <a:avLst/>
          </a:prstGeom>
          <a:noFill/>
        </p:spPr>
        <p:txBody>
          <a:bodyPr wrap="none" lIns="0" tIns="0" rIns="0" bIns="0" rtlCol="0" anchor="ctr">
            <a:noAutofit/>
          </a:bodyPr>
          <a:lstStyle/>
          <a:p>
            <a:pPr marL="0" marR="0" lvl="0" indent="0" algn="ctr" defTabSz="915680" eaLnBrk="1" fontAlgn="auto" latinLnBrk="0" hangingPunct="1">
              <a:lnSpc>
                <a:spcPct val="100000"/>
              </a:lnSpc>
              <a:spcBef>
                <a:spcPts val="0"/>
              </a:spcBef>
              <a:spcAft>
                <a:spcPts val="0"/>
              </a:spcAft>
              <a:buClrTx/>
              <a:buSzTx/>
              <a:buFontTx/>
              <a:buNone/>
              <a:tabLst/>
              <a:defRPr/>
            </a:pPr>
            <a:r>
              <a:rPr kumimoji="0" lang="en-US" sz="1051" b="0" i="0" u="none" strike="noStrike" kern="0" cap="none" spc="0" normalizeH="0" baseline="0" noProof="0" dirty="0">
                <a:ln>
                  <a:noFill/>
                </a:ln>
                <a:solidFill>
                  <a:schemeClr val="accent2"/>
                </a:solidFill>
                <a:effectLst/>
                <a:uLnTx/>
                <a:uFillTx/>
              </a:rPr>
              <a:t>///////////</a:t>
            </a:r>
          </a:p>
        </p:txBody>
      </p:sp>
      <p:sp>
        <p:nvSpPr>
          <p:cNvPr id="21" name="Text Placeholder 20"/>
          <p:cNvSpPr>
            <a:spLocks noGrp="1"/>
          </p:cNvSpPr>
          <p:nvPr>
            <p:ph type="body" sz="quarter" idx="13"/>
          </p:nvPr>
        </p:nvSpPr>
        <p:spPr bwMode="black">
          <a:xfrm>
            <a:off x="1414398" y="4262151"/>
            <a:ext cx="2915519" cy="1080000"/>
          </a:xfrm>
        </p:spPr>
        <p:txBody>
          <a:bodyPr/>
          <a:lstStyle>
            <a:lvl1pPr>
              <a:spcBef>
                <a:spcPts val="0"/>
              </a:spcBef>
              <a:spcAft>
                <a:spcPts val="0"/>
              </a:spcAft>
              <a:defRPr b="1">
                <a:solidFill>
                  <a:schemeClr val="bg1"/>
                </a:solidFill>
              </a:defRPr>
            </a:lvl1pPr>
            <a:lvl2pPr marL="0" indent="0">
              <a:spcBef>
                <a:spcPts val="1800"/>
              </a:spcBef>
              <a:spcAft>
                <a:spcPts val="0"/>
              </a:spcAft>
              <a:buFont typeface="Arial" panose="020B0604020202020204" pitchFamily="34" charset="0"/>
              <a:buNone/>
              <a:defRPr sz="1050">
                <a:solidFill>
                  <a:schemeClr val="bg1"/>
                </a:solidFill>
              </a:defRPr>
            </a:lvl2pPr>
            <a:lvl3pPr marL="0" indent="0">
              <a:spcBef>
                <a:spcPts val="0"/>
              </a:spcBef>
              <a:spcAft>
                <a:spcPts val="0"/>
              </a:spcAft>
              <a:buFont typeface="Arial" panose="020B0604020202020204" pitchFamily="34" charset="0"/>
              <a:buNone/>
              <a:defRPr sz="1050">
                <a:solidFill>
                  <a:schemeClr val="bg1"/>
                </a:solidFill>
              </a:defRPr>
            </a:lvl3pPr>
            <a:lvl4pPr marL="0" indent="0">
              <a:spcBef>
                <a:spcPts val="0"/>
              </a:spcBef>
              <a:spcAft>
                <a:spcPts val="0"/>
              </a:spcAft>
              <a:buFont typeface="Arial" panose="020B0604020202020204" pitchFamily="34" charset="0"/>
              <a:buNone/>
              <a:defRPr sz="1050">
                <a:solidFill>
                  <a:schemeClr val="bg1"/>
                </a:solidFill>
              </a:defRPr>
            </a:lvl4pPr>
            <a:lvl5pPr marL="0" indent="0">
              <a:spcBef>
                <a:spcPts val="0"/>
              </a:spcBef>
              <a:spcAft>
                <a:spcPts val="0"/>
              </a:spcAft>
              <a:buFont typeface="Arial" panose="020B0604020202020204" pitchFamily="34" charset="0"/>
              <a:buNone/>
              <a:defRPr sz="1050">
                <a:solidFill>
                  <a:schemeClr val="bg1"/>
                </a:solidFill>
              </a:defRPr>
            </a:lvl5pPr>
            <a:lvl6pPr marL="0" indent="0">
              <a:spcBef>
                <a:spcPts val="0"/>
              </a:spcBef>
              <a:spcAft>
                <a:spcPts val="0"/>
              </a:spcAft>
              <a:buFont typeface="Arial" panose="020B0604020202020204" pitchFamily="34" charset="0"/>
              <a:buNone/>
              <a:defRPr sz="1050">
                <a:solidFill>
                  <a:schemeClr val="bg1"/>
                </a:solidFill>
              </a:defRPr>
            </a:lvl6pPr>
            <a:lvl7pPr marL="0" indent="0">
              <a:spcBef>
                <a:spcPts val="0"/>
              </a:spcBef>
              <a:spcAft>
                <a:spcPts val="0"/>
              </a:spcAft>
              <a:buFont typeface="Arial" panose="020B0604020202020204" pitchFamily="34" charset="0"/>
              <a:buNone/>
              <a:defRPr sz="1050">
                <a:solidFill>
                  <a:schemeClr val="bg1"/>
                </a:solidFill>
              </a:defRPr>
            </a:lvl7pPr>
            <a:lvl8pPr marL="0" indent="0">
              <a:spcBef>
                <a:spcPts val="0"/>
              </a:spcBef>
              <a:spcAft>
                <a:spcPts val="0"/>
              </a:spcAft>
              <a:buFont typeface="Arial" panose="020B0604020202020204" pitchFamily="34" charset="0"/>
              <a:buNone/>
              <a:defRPr sz="1050">
                <a:solidFill>
                  <a:schemeClr val="bg1"/>
                </a:solidFill>
              </a:defRPr>
            </a:lvl8pPr>
            <a:lvl9pPr marL="0" indent="0">
              <a:spcBef>
                <a:spcPts val="0"/>
              </a:spcBef>
              <a:spcAft>
                <a:spcPts val="0"/>
              </a:spcAft>
              <a:buFont typeface="Arial" panose="020B0604020202020204" pitchFamily="34" charset="0"/>
              <a:buNone/>
              <a:defRPr sz="1050">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Picture Placeholder 12"/>
          <p:cNvSpPr>
            <a:spLocks noGrp="1"/>
          </p:cNvSpPr>
          <p:nvPr>
            <p:ph type="pic" sz="quarter" idx="14"/>
          </p:nvPr>
        </p:nvSpPr>
        <p:spPr bwMode="gray">
          <a:xfrm>
            <a:off x="4077841" y="0"/>
            <a:ext cx="8112573" cy="6858000"/>
          </a:xfrm>
          <a:custGeom>
            <a:avLst/>
            <a:gdLst>
              <a:gd name="connsiteX0" fmla="*/ 1341581 w 8112573"/>
              <a:gd name="connsiteY0" fmla="*/ 0 h 6858000"/>
              <a:gd name="connsiteX1" fmla="*/ 8112573 w 8112573"/>
              <a:gd name="connsiteY1" fmla="*/ 0 h 6858000"/>
              <a:gd name="connsiteX2" fmla="*/ 8112573 w 8112573"/>
              <a:gd name="connsiteY2" fmla="*/ 6858000 h 6858000"/>
              <a:gd name="connsiteX3" fmla="*/ 8112572 w 8112573"/>
              <a:gd name="connsiteY3" fmla="*/ 6858000 h 6858000"/>
              <a:gd name="connsiteX4" fmla="*/ 8112572 w 8112573"/>
              <a:gd name="connsiteY4" fmla="*/ 5739354 h 6858000"/>
              <a:gd name="connsiteX5" fmla="*/ 3275459 w 8112573"/>
              <a:gd name="connsiteY5" fmla="*/ 6858000 h 6858000"/>
              <a:gd name="connsiteX6" fmla="*/ 0 w 8112573"/>
              <a:gd name="connsiteY6" fmla="*/ 6858000 h 6858000"/>
              <a:gd name="connsiteX0" fmla="*/ 1341581 w 8112573"/>
              <a:gd name="connsiteY0" fmla="*/ 0 h 6858000"/>
              <a:gd name="connsiteX1" fmla="*/ 8112573 w 8112573"/>
              <a:gd name="connsiteY1" fmla="*/ 0 h 6858000"/>
              <a:gd name="connsiteX2" fmla="*/ 8112573 w 8112573"/>
              <a:gd name="connsiteY2" fmla="*/ 6858000 h 6858000"/>
              <a:gd name="connsiteX3" fmla="*/ 8112572 w 8112573"/>
              <a:gd name="connsiteY3" fmla="*/ 5739354 h 6858000"/>
              <a:gd name="connsiteX4" fmla="*/ 3275459 w 8112573"/>
              <a:gd name="connsiteY4" fmla="*/ 6858000 h 6858000"/>
              <a:gd name="connsiteX5" fmla="*/ 0 w 8112573"/>
              <a:gd name="connsiteY5" fmla="*/ 6858000 h 6858000"/>
              <a:gd name="connsiteX6" fmla="*/ 1341581 w 8112573"/>
              <a:gd name="connsiteY6" fmla="*/ 0 h 6858000"/>
              <a:gd name="connsiteX0" fmla="*/ 1341581 w 8112573"/>
              <a:gd name="connsiteY0" fmla="*/ 0 h 6858000"/>
              <a:gd name="connsiteX1" fmla="*/ 8112573 w 8112573"/>
              <a:gd name="connsiteY1" fmla="*/ 0 h 6858000"/>
              <a:gd name="connsiteX2" fmla="*/ 8112572 w 8112573"/>
              <a:gd name="connsiteY2" fmla="*/ 5739354 h 6858000"/>
              <a:gd name="connsiteX3" fmla="*/ 3275459 w 8112573"/>
              <a:gd name="connsiteY3" fmla="*/ 6858000 h 6858000"/>
              <a:gd name="connsiteX4" fmla="*/ 0 w 8112573"/>
              <a:gd name="connsiteY4" fmla="*/ 6858000 h 6858000"/>
              <a:gd name="connsiteX5" fmla="*/ 1341581 w 8112573"/>
              <a:gd name="connsiteY5" fmla="*/ 0 h 6858000"/>
              <a:gd name="connsiteX0" fmla="*/ 1341581 w 8112573"/>
              <a:gd name="connsiteY0" fmla="*/ 0 h 6858000"/>
              <a:gd name="connsiteX1" fmla="*/ 8112573 w 8112573"/>
              <a:gd name="connsiteY1" fmla="*/ 0 h 6858000"/>
              <a:gd name="connsiteX2" fmla="*/ 8112572 w 8112573"/>
              <a:gd name="connsiteY2" fmla="*/ 6001292 h 6858000"/>
              <a:gd name="connsiteX3" fmla="*/ 3275459 w 8112573"/>
              <a:gd name="connsiteY3" fmla="*/ 6858000 h 6858000"/>
              <a:gd name="connsiteX4" fmla="*/ 0 w 8112573"/>
              <a:gd name="connsiteY4" fmla="*/ 6858000 h 6858000"/>
              <a:gd name="connsiteX5" fmla="*/ 1341581 w 8112573"/>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12573" h="6858000">
                <a:moveTo>
                  <a:pt x="1341581" y="0"/>
                </a:moveTo>
                <a:lnTo>
                  <a:pt x="8112573" y="0"/>
                </a:lnTo>
                <a:cubicBezTo>
                  <a:pt x="8112573" y="1913118"/>
                  <a:pt x="8112572" y="4088174"/>
                  <a:pt x="8112572" y="6001292"/>
                </a:cubicBezTo>
                <a:lnTo>
                  <a:pt x="3275459" y="6858000"/>
                </a:lnTo>
                <a:lnTo>
                  <a:pt x="0" y="6858000"/>
                </a:lnTo>
                <a:lnTo>
                  <a:pt x="1341581" y="0"/>
                </a:lnTo>
                <a:close/>
              </a:path>
            </a:pathLst>
          </a:custGeom>
        </p:spPr>
        <p:txBody>
          <a:bodyPr wrap="square" tIns="540000" anchor="ctr">
            <a:noAutofit/>
          </a:bodyPr>
          <a:lstStyle>
            <a:lvl1pPr algn="ctr">
              <a:defRPr/>
            </a:lvl1pPr>
          </a:lstStyle>
          <a:p>
            <a:r>
              <a:rPr lang="en-US"/>
              <a:t>Click icon to add picture</a:t>
            </a:r>
            <a:endParaRPr lang="de-DE"/>
          </a:p>
        </p:txBody>
      </p:sp>
      <p:pic>
        <p:nvPicPr>
          <p:cNvPr id="12" name="Picture 2" descr="\\nas-mainz\Projekte_vertraulich\Bayer\17-0612_Fischer_CI-Redesign\vom Kunden\Bayer_Cross_2017_REV-White_on-Screen_RGB_170630.wm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black">
          <a:xfrm>
            <a:off x="701676" y="704850"/>
            <a:ext cx="720000" cy="72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379778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Content area &amp; Guides">
    <p:spTree>
      <p:nvGrpSpPr>
        <p:cNvPr id="1" name=""/>
        <p:cNvGrpSpPr/>
        <p:nvPr/>
      </p:nvGrpSpPr>
      <p:grpSpPr>
        <a:xfrm>
          <a:off x="0" y="0"/>
          <a:ext cx="0" cy="0"/>
          <a:chOff x="0" y="0"/>
          <a:chExt cx="0" cy="0"/>
        </a:xfrm>
      </p:grpSpPr>
      <p:sp>
        <p:nvSpPr>
          <p:cNvPr id="18" name="Rectangle 17"/>
          <p:cNvSpPr/>
          <p:nvPr/>
        </p:nvSpPr>
        <p:spPr bwMode="gray">
          <a:xfrm>
            <a:off x="982664" y="1735137"/>
            <a:ext cx="10800000" cy="47496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Please restrict your content to this area</a:t>
            </a:r>
          </a:p>
        </p:txBody>
      </p:sp>
      <p:sp>
        <p:nvSpPr>
          <p:cNvPr id="3" name="Date Placeholder 2"/>
          <p:cNvSpPr>
            <a:spLocks noGrp="1"/>
          </p:cNvSpPr>
          <p:nvPr>
            <p:ph type="dt" sz="half" idx="10"/>
          </p:nvPr>
        </p:nvSpPr>
        <p:spPr bwMode="gray"/>
        <p:txBody>
          <a:bodyPr/>
          <a:lstStyle/>
          <a:p>
            <a:fld id="{3643B960-3BDC-4B30-BFFE-1A4C0BE621BD}" type="datetime1">
              <a:rPr lang="en-US" smtClean="0"/>
              <a:t>1/5/2022</a:t>
            </a:fld>
            <a:endParaRPr lang="en-US" dirty="0"/>
          </a:p>
        </p:txBody>
      </p:sp>
      <p:sp>
        <p:nvSpPr>
          <p:cNvPr id="4" name="Footer Placeholder 3"/>
          <p:cNvSpPr>
            <a:spLocks noGrp="1"/>
          </p:cNvSpPr>
          <p:nvPr>
            <p:ph type="ftr" sz="quarter" idx="11"/>
          </p:nvPr>
        </p:nvSpPr>
        <p:spPr bwMode="gray"/>
        <p:txBody>
          <a:bodyPr/>
          <a:lstStyle/>
          <a:p>
            <a:r>
              <a:rPr lang="en-US" dirty="0"/>
              <a:t>Patient Recruitment and Retention//CLM ICR Training</a:t>
            </a:r>
          </a:p>
        </p:txBody>
      </p:sp>
      <p:sp>
        <p:nvSpPr>
          <p:cNvPr id="5" name="Slide Number Placeholder 4"/>
          <p:cNvSpPr>
            <a:spLocks noGrp="1"/>
          </p:cNvSpPr>
          <p:nvPr>
            <p:ph type="sldNum" sz="quarter" idx="12"/>
          </p:nvPr>
        </p:nvSpPr>
        <p:spPr bwMode="gray"/>
        <p:txBody>
          <a:bodyPr/>
          <a:lstStyle/>
          <a:p>
            <a:fld id="{EEAD9179-7A6B-4268-BEB2-F3B8EB06115B}" type="slidenum">
              <a:rPr lang="en-US" smtClean="0"/>
              <a:pPr/>
              <a:t>‹#›</a:t>
            </a:fld>
            <a:endParaRPr lang="en-US" dirty="0"/>
          </a:p>
        </p:txBody>
      </p:sp>
      <p:sp>
        <p:nvSpPr>
          <p:cNvPr id="8" name="Title 4"/>
          <p:cNvSpPr txBox="1">
            <a:spLocks/>
          </p:cNvSpPr>
          <p:nvPr/>
        </p:nvSpPr>
        <p:spPr bwMode="gray">
          <a:xfrm>
            <a:off x="981820" y="590935"/>
            <a:ext cx="10800000" cy="455002"/>
          </a:xfrm>
          <a:prstGeom prst="rect">
            <a:avLst/>
          </a:prstGeom>
        </p:spPr>
        <p:txBody>
          <a:bodyPr vert="horz" lIns="0" tIns="0" rIns="0" bIns="0" rtlCol="0" anchor="b">
            <a:noAutofit/>
          </a:bodyPr>
          <a:lstStyle>
            <a:lvl1pPr algn="l" defTabSz="914400" rtl="0" eaLnBrk="1" latinLnBrk="0" hangingPunct="1">
              <a:spcBef>
                <a:spcPct val="0"/>
              </a:spcBef>
              <a:buNone/>
              <a:defRPr sz="2800" kern="1200">
                <a:solidFill>
                  <a:schemeClr val="accent1"/>
                </a:solidFill>
                <a:latin typeface="+mj-lt"/>
                <a:ea typeface="+mj-ea"/>
                <a:cs typeface="+mj-cs"/>
              </a:defRPr>
            </a:lvl1pPr>
          </a:lstStyle>
          <a:p>
            <a:r>
              <a:rPr lang="en-US" dirty="0"/>
              <a:t>Content area and guides</a:t>
            </a:r>
          </a:p>
        </p:txBody>
      </p:sp>
      <p:grpSp>
        <p:nvGrpSpPr>
          <p:cNvPr id="2" name="Group 1"/>
          <p:cNvGrpSpPr/>
          <p:nvPr/>
        </p:nvGrpSpPr>
        <p:grpSpPr>
          <a:xfrm>
            <a:off x="0" y="0"/>
            <a:ext cx="12190413" cy="6858002"/>
            <a:chOff x="0" y="0"/>
            <a:chExt cx="12190413" cy="6858002"/>
          </a:xfrm>
        </p:grpSpPr>
        <p:cxnSp>
          <p:nvCxnSpPr>
            <p:cNvPr id="10" name="Straight Connector 9"/>
            <p:cNvCxnSpPr/>
            <p:nvPr/>
          </p:nvCxnSpPr>
          <p:spPr bwMode="gray">
            <a:xfrm>
              <a:off x="0" y="1735138"/>
              <a:ext cx="12190413"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bwMode="gray">
            <a:xfrm>
              <a:off x="0" y="6484751"/>
              <a:ext cx="12190413"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bwMode="gray">
            <a:xfrm flipV="1">
              <a:off x="982664" y="0"/>
              <a:ext cx="0" cy="6858002"/>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bwMode="gray">
            <a:xfrm flipV="1">
              <a:off x="11782425" y="0"/>
              <a:ext cx="0" cy="6858002"/>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bwMode="gray">
            <a:xfrm flipV="1">
              <a:off x="6203950" y="0"/>
              <a:ext cx="0" cy="6858002"/>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bwMode="gray">
            <a:xfrm flipV="1">
              <a:off x="6563420" y="0"/>
              <a:ext cx="0" cy="6858002"/>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bwMode="gray">
            <a:xfrm>
              <a:off x="0" y="3934868"/>
              <a:ext cx="12190413"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bwMode="gray">
            <a:xfrm>
              <a:off x="0" y="4289945"/>
              <a:ext cx="12190413"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bwMode="gray">
            <a:xfrm flipV="1">
              <a:off x="3411538" y="0"/>
              <a:ext cx="0" cy="6858002"/>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bwMode="gray">
            <a:xfrm flipV="1">
              <a:off x="3771900" y="0"/>
              <a:ext cx="0" cy="6858002"/>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bwMode="gray">
            <a:xfrm flipV="1">
              <a:off x="8992900" y="0"/>
              <a:ext cx="0" cy="6858002"/>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bwMode="gray">
            <a:xfrm flipV="1">
              <a:off x="9356725" y="0"/>
              <a:ext cx="0" cy="6858002"/>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
          <p:nvSpPr>
            <p:cNvPr id="34" name="Rectangle 33"/>
            <p:cNvSpPr/>
            <p:nvPr/>
          </p:nvSpPr>
          <p:spPr bwMode="gray">
            <a:xfrm>
              <a:off x="982664" y="21432"/>
              <a:ext cx="381000" cy="24050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t"/>
            <a:lstStyle/>
            <a:p>
              <a:pPr algn="l"/>
              <a:r>
                <a:rPr lang="de-DE" sz="800">
                  <a:solidFill>
                    <a:schemeClr val="accent6"/>
                  </a:solidFill>
                </a:rPr>
                <a:t>14,20</a:t>
              </a:r>
            </a:p>
            <a:p>
              <a:pPr algn="l"/>
              <a:r>
                <a:rPr lang="de-DE" sz="800">
                  <a:solidFill>
                    <a:schemeClr val="accent6"/>
                  </a:solidFill>
                </a:rPr>
                <a:t>5.59</a:t>
              </a:r>
            </a:p>
            <a:p>
              <a:pPr algn="l"/>
              <a:endParaRPr lang="en-US" sz="800" dirty="0">
                <a:solidFill>
                  <a:schemeClr val="accent6"/>
                </a:solidFill>
              </a:endParaRPr>
            </a:p>
          </p:txBody>
        </p:sp>
        <p:sp>
          <p:nvSpPr>
            <p:cNvPr id="35" name="Rectangle 34"/>
            <p:cNvSpPr/>
            <p:nvPr/>
          </p:nvSpPr>
          <p:spPr bwMode="gray">
            <a:xfrm>
              <a:off x="3030538" y="21432"/>
              <a:ext cx="381000" cy="24050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t"/>
            <a:lstStyle/>
            <a:p>
              <a:pPr algn="r"/>
              <a:r>
                <a:rPr lang="de-DE" sz="800">
                  <a:solidFill>
                    <a:schemeClr val="accent6"/>
                  </a:solidFill>
                </a:rPr>
                <a:t>7,45</a:t>
              </a:r>
            </a:p>
            <a:p>
              <a:pPr algn="r"/>
              <a:r>
                <a:rPr lang="de-DE" sz="800">
                  <a:solidFill>
                    <a:schemeClr val="accent6"/>
                  </a:solidFill>
                </a:rPr>
                <a:t>2.93</a:t>
              </a:r>
              <a:endParaRPr lang="en-US" sz="800" dirty="0">
                <a:solidFill>
                  <a:schemeClr val="accent6"/>
                </a:solidFill>
              </a:endParaRPr>
            </a:p>
          </p:txBody>
        </p:sp>
        <p:sp>
          <p:nvSpPr>
            <p:cNvPr id="36" name="Rectangle 35"/>
            <p:cNvSpPr/>
            <p:nvPr/>
          </p:nvSpPr>
          <p:spPr bwMode="gray">
            <a:xfrm>
              <a:off x="3772470" y="21432"/>
              <a:ext cx="381000" cy="24050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t"/>
            <a:lstStyle/>
            <a:p>
              <a:pPr algn="l"/>
              <a:r>
                <a:rPr lang="de-DE" sz="800">
                  <a:solidFill>
                    <a:schemeClr val="accent6"/>
                  </a:solidFill>
                </a:rPr>
                <a:t>6,45</a:t>
              </a:r>
            </a:p>
            <a:p>
              <a:pPr algn="l"/>
              <a:r>
                <a:rPr lang="de-DE" sz="800">
                  <a:solidFill>
                    <a:schemeClr val="accent6"/>
                  </a:solidFill>
                </a:rPr>
                <a:t>2.54</a:t>
              </a:r>
              <a:endParaRPr lang="en-US" sz="800" dirty="0">
                <a:solidFill>
                  <a:schemeClr val="accent6"/>
                </a:solidFill>
              </a:endParaRPr>
            </a:p>
          </p:txBody>
        </p:sp>
        <p:sp>
          <p:nvSpPr>
            <p:cNvPr id="37" name="Rectangle 36"/>
            <p:cNvSpPr/>
            <p:nvPr/>
          </p:nvSpPr>
          <p:spPr bwMode="gray">
            <a:xfrm>
              <a:off x="5822950" y="21432"/>
              <a:ext cx="381000" cy="24050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t"/>
            <a:lstStyle/>
            <a:p>
              <a:pPr algn="r"/>
              <a:r>
                <a:rPr lang="de-DE" sz="800">
                  <a:solidFill>
                    <a:schemeClr val="accent6"/>
                  </a:solidFill>
                </a:rPr>
                <a:t>0,30</a:t>
              </a:r>
            </a:p>
            <a:p>
              <a:pPr algn="r"/>
              <a:r>
                <a:rPr lang="de-DE" sz="800">
                  <a:solidFill>
                    <a:schemeClr val="accent6"/>
                  </a:solidFill>
                </a:rPr>
                <a:t>0.12</a:t>
              </a:r>
              <a:endParaRPr lang="en-US" sz="800" dirty="0">
                <a:solidFill>
                  <a:schemeClr val="accent6"/>
                </a:solidFill>
              </a:endParaRPr>
            </a:p>
          </p:txBody>
        </p:sp>
        <p:sp>
          <p:nvSpPr>
            <p:cNvPr id="38" name="Rectangle 37"/>
            <p:cNvSpPr/>
            <p:nvPr/>
          </p:nvSpPr>
          <p:spPr bwMode="gray">
            <a:xfrm>
              <a:off x="6566371" y="21432"/>
              <a:ext cx="381000" cy="24050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t"/>
            <a:lstStyle/>
            <a:p>
              <a:pPr algn="l"/>
              <a:r>
                <a:rPr lang="de-DE" sz="800">
                  <a:solidFill>
                    <a:schemeClr val="accent6"/>
                  </a:solidFill>
                </a:rPr>
                <a:t>1,30</a:t>
              </a:r>
            </a:p>
            <a:p>
              <a:pPr algn="l"/>
              <a:r>
                <a:rPr lang="de-DE" sz="800">
                  <a:solidFill>
                    <a:schemeClr val="accent6"/>
                  </a:solidFill>
                </a:rPr>
                <a:t>0.51</a:t>
              </a:r>
              <a:endParaRPr lang="en-US" sz="800" dirty="0">
                <a:solidFill>
                  <a:schemeClr val="accent6"/>
                </a:solidFill>
              </a:endParaRPr>
            </a:p>
          </p:txBody>
        </p:sp>
        <p:sp>
          <p:nvSpPr>
            <p:cNvPr id="39" name="Rectangle 38"/>
            <p:cNvSpPr/>
            <p:nvPr/>
          </p:nvSpPr>
          <p:spPr bwMode="gray">
            <a:xfrm>
              <a:off x="8611900" y="21432"/>
              <a:ext cx="381000" cy="24050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t"/>
            <a:lstStyle/>
            <a:p>
              <a:pPr algn="r"/>
              <a:r>
                <a:rPr lang="de-DE" sz="800">
                  <a:solidFill>
                    <a:schemeClr val="accent6"/>
                  </a:solidFill>
                </a:rPr>
                <a:t>8,06</a:t>
              </a:r>
            </a:p>
            <a:p>
              <a:pPr algn="r"/>
              <a:r>
                <a:rPr lang="de-DE" sz="800">
                  <a:solidFill>
                    <a:schemeClr val="accent6"/>
                  </a:solidFill>
                </a:rPr>
                <a:t>3.17</a:t>
              </a:r>
              <a:endParaRPr lang="en-US" sz="800" dirty="0">
                <a:solidFill>
                  <a:schemeClr val="accent6"/>
                </a:solidFill>
              </a:endParaRPr>
            </a:p>
          </p:txBody>
        </p:sp>
        <p:sp>
          <p:nvSpPr>
            <p:cNvPr id="40" name="Rectangle 39"/>
            <p:cNvSpPr/>
            <p:nvPr/>
          </p:nvSpPr>
          <p:spPr bwMode="gray">
            <a:xfrm>
              <a:off x="9357295" y="21432"/>
              <a:ext cx="381000" cy="24050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t"/>
            <a:lstStyle/>
            <a:p>
              <a:pPr algn="l"/>
              <a:r>
                <a:rPr lang="de-DE" sz="800">
                  <a:solidFill>
                    <a:schemeClr val="accent6"/>
                  </a:solidFill>
                </a:rPr>
                <a:t>9,06</a:t>
              </a:r>
            </a:p>
            <a:p>
              <a:pPr algn="l"/>
              <a:r>
                <a:rPr lang="de-DE" sz="800">
                  <a:solidFill>
                    <a:schemeClr val="accent6"/>
                  </a:solidFill>
                </a:rPr>
                <a:t>3.57</a:t>
              </a:r>
              <a:endParaRPr lang="en-US" sz="800" dirty="0">
                <a:solidFill>
                  <a:schemeClr val="accent6"/>
                </a:solidFill>
              </a:endParaRPr>
            </a:p>
          </p:txBody>
        </p:sp>
        <p:sp>
          <p:nvSpPr>
            <p:cNvPr id="41" name="Rectangle 40"/>
            <p:cNvSpPr/>
            <p:nvPr/>
          </p:nvSpPr>
          <p:spPr bwMode="gray">
            <a:xfrm>
              <a:off x="11398374" y="21432"/>
              <a:ext cx="381000" cy="24050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t"/>
            <a:lstStyle/>
            <a:p>
              <a:pPr algn="r"/>
              <a:r>
                <a:rPr lang="de-DE" sz="800">
                  <a:solidFill>
                    <a:schemeClr val="accent6"/>
                  </a:solidFill>
                </a:rPr>
                <a:t>15,80</a:t>
              </a:r>
            </a:p>
            <a:p>
              <a:pPr algn="r"/>
              <a:r>
                <a:rPr lang="de-DE" sz="800">
                  <a:solidFill>
                    <a:schemeClr val="accent6"/>
                  </a:solidFill>
                </a:rPr>
                <a:t>6.22</a:t>
              </a:r>
              <a:endParaRPr lang="en-US" sz="800" dirty="0">
                <a:solidFill>
                  <a:schemeClr val="accent6"/>
                </a:solidFill>
              </a:endParaRPr>
            </a:p>
          </p:txBody>
        </p:sp>
        <p:sp>
          <p:nvSpPr>
            <p:cNvPr id="42" name="Rectangle 41"/>
            <p:cNvSpPr/>
            <p:nvPr/>
          </p:nvSpPr>
          <p:spPr bwMode="gray">
            <a:xfrm>
              <a:off x="11808730" y="1741637"/>
              <a:ext cx="381000" cy="24050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lstStyle/>
            <a:p>
              <a:pPr algn="r"/>
              <a:r>
                <a:rPr lang="de-DE" sz="800">
                  <a:solidFill>
                    <a:schemeClr val="accent6"/>
                  </a:solidFill>
                </a:rPr>
                <a:t>4,70</a:t>
              </a:r>
            </a:p>
            <a:p>
              <a:pPr algn="r"/>
              <a:r>
                <a:rPr lang="de-DE" sz="800">
                  <a:solidFill>
                    <a:schemeClr val="accent6"/>
                  </a:solidFill>
                </a:rPr>
                <a:t>1.85</a:t>
              </a:r>
              <a:endParaRPr lang="en-US" sz="800" dirty="0">
                <a:solidFill>
                  <a:schemeClr val="accent6"/>
                </a:solidFill>
              </a:endParaRPr>
            </a:p>
          </p:txBody>
        </p:sp>
        <p:sp>
          <p:nvSpPr>
            <p:cNvPr id="44" name="Rectangle 43"/>
            <p:cNvSpPr/>
            <p:nvPr/>
          </p:nvSpPr>
          <p:spPr bwMode="gray">
            <a:xfrm>
              <a:off x="11808730" y="6244245"/>
              <a:ext cx="381000" cy="24050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b"/>
            <a:lstStyle/>
            <a:p>
              <a:pPr marL="0" marR="0" indent="0" algn="r" defTabSz="914400" rtl="0" eaLnBrk="1" fontAlgn="auto" latinLnBrk="0" hangingPunct="1">
                <a:lnSpc>
                  <a:spcPct val="100000"/>
                </a:lnSpc>
                <a:spcBef>
                  <a:spcPts val="0"/>
                </a:spcBef>
                <a:spcAft>
                  <a:spcPts val="0"/>
                </a:spcAft>
                <a:buClrTx/>
                <a:buSzTx/>
                <a:buFontTx/>
                <a:buNone/>
                <a:tabLst/>
                <a:defRPr/>
              </a:pPr>
              <a:r>
                <a:rPr lang="de-DE" sz="800">
                  <a:solidFill>
                    <a:schemeClr val="accent6"/>
                  </a:solidFill>
                </a:rPr>
                <a:t>8,49</a:t>
              </a:r>
              <a:endParaRPr lang="en-US" sz="800" dirty="0">
                <a:solidFill>
                  <a:schemeClr val="accent6"/>
                </a:solidFill>
              </a:endParaRPr>
            </a:p>
            <a:p>
              <a:pPr algn="r"/>
              <a:r>
                <a:rPr lang="de-DE" sz="800">
                  <a:solidFill>
                    <a:schemeClr val="accent6"/>
                  </a:solidFill>
                </a:rPr>
                <a:t>3.34</a:t>
              </a:r>
            </a:p>
          </p:txBody>
        </p:sp>
        <p:sp>
          <p:nvSpPr>
            <p:cNvPr id="45" name="Rectangle 44"/>
            <p:cNvSpPr/>
            <p:nvPr/>
          </p:nvSpPr>
          <p:spPr bwMode="gray">
            <a:xfrm>
              <a:off x="11808730" y="4289945"/>
              <a:ext cx="381000" cy="24050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lstStyle/>
            <a:p>
              <a:pPr algn="r"/>
              <a:r>
                <a:rPr lang="de-DE" sz="800">
                  <a:solidFill>
                    <a:schemeClr val="accent6"/>
                  </a:solidFill>
                </a:rPr>
                <a:t>2,40</a:t>
              </a:r>
            </a:p>
            <a:p>
              <a:pPr algn="r"/>
              <a:r>
                <a:rPr lang="de-DE" sz="800">
                  <a:solidFill>
                    <a:schemeClr val="accent6"/>
                  </a:solidFill>
                </a:rPr>
                <a:t>0.94</a:t>
              </a:r>
              <a:endParaRPr lang="en-US" sz="800" dirty="0">
                <a:solidFill>
                  <a:schemeClr val="accent6"/>
                </a:solidFill>
              </a:endParaRPr>
            </a:p>
          </p:txBody>
        </p:sp>
        <p:cxnSp>
          <p:nvCxnSpPr>
            <p:cNvPr id="48" name="Straight Connector 47"/>
            <p:cNvCxnSpPr/>
            <p:nvPr/>
          </p:nvCxnSpPr>
          <p:spPr bwMode="gray">
            <a:xfrm>
              <a:off x="0" y="1735138"/>
              <a:ext cx="12190413"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
          <p:nvSpPr>
            <p:cNvPr id="69" name="Rectangle 68"/>
            <p:cNvSpPr/>
            <p:nvPr/>
          </p:nvSpPr>
          <p:spPr bwMode="gray">
            <a:xfrm>
              <a:off x="11808730" y="3694362"/>
              <a:ext cx="381000" cy="24050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b"/>
            <a:lstStyle/>
            <a:p>
              <a:pPr marL="0" marR="0" indent="0" algn="r" defTabSz="914400" rtl="0" eaLnBrk="1" fontAlgn="auto" latinLnBrk="0" hangingPunct="1">
                <a:lnSpc>
                  <a:spcPct val="100000"/>
                </a:lnSpc>
                <a:spcBef>
                  <a:spcPts val="0"/>
                </a:spcBef>
                <a:spcAft>
                  <a:spcPts val="0"/>
                </a:spcAft>
                <a:buClrTx/>
                <a:buSzTx/>
                <a:buFontTx/>
                <a:buNone/>
                <a:tabLst/>
                <a:defRPr/>
              </a:pPr>
              <a:r>
                <a:rPr lang="de-DE" sz="800">
                  <a:solidFill>
                    <a:schemeClr val="accent6"/>
                  </a:solidFill>
                </a:rPr>
                <a:t>1,40</a:t>
              </a:r>
              <a:endParaRPr lang="en-US" sz="800" dirty="0">
                <a:solidFill>
                  <a:schemeClr val="accent6"/>
                </a:solidFill>
              </a:endParaRPr>
            </a:p>
            <a:p>
              <a:pPr algn="r"/>
              <a:r>
                <a:rPr lang="de-DE" sz="800">
                  <a:solidFill>
                    <a:schemeClr val="accent6"/>
                  </a:solidFill>
                </a:rPr>
                <a:t>0.55</a:t>
              </a:r>
            </a:p>
          </p:txBody>
        </p:sp>
        <p:cxnSp>
          <p:nvCxnSpPr>
            <p:cNvPr id="43" name="Straight Connector 42"/>
            <p:cNvCxnSpPr/>
            <p:nvPr/>
          </p:nvCxnSpPr>
          <p:spPr bwMode="gray">
            <a:xfrm>
              <a:off x="0" y="1735138"/>
              <a:ext cx="12190413"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bwMode="gray">
            <a:xfrm>
              <a:off x="0" y="1735138"/>
              <a:ext cx="12190413"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bwMode="gray">
            <a:xfrm>
              <a:off x="0" y="1735138"/>
              <a:ext cx="12190413"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bwMode="gray">
            <a:xfrm>
              <a:off x="0" y="1735138"/>
              <a:ext cx="12190413"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bwMode="gray">
            <a:xfrm>
              <a:off x="0" y="1735138"/>
              <a:ext cx="12190413"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bwMode="gray">
            <a:xfrm>
              <a:off x="0" y="1735138"/>
              <a:ext cx="12190413"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userDrawn="1"/>
          </p:nvCxnSpPr>
          <p:spPr bwMode="gray">
            <a:xfrm>
              <a:off x="0" y="1735138"/>
              <a:ext cx="12190413"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46" name="Straight Connector 15"/>
            <p:cNvCxnSpPr/>
            <p:nvPr userDrawn="1"/>
          </p:nvCxnSpPr>
          <p:spPr bwMode="gray">
            <a:xfrm flipV="1">
              <a:off x="6380857" y="0"/>
              <a:ext cx="0" cy="6858002"/>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49" name="Rectangle 37"/>
            <p:cNvSpPr/>
            <p:nvPr userDrawn="1"/>
          </p:nvSpPr>
          <p:spPr bwMode="gray">
            <a:xfrm>
              <a:off x="6181724" y="26194"/>
              <a:ext cx="223835" cy="9048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t"/>
            <a:lstStyle/>
            <a:p>
              <a:pPr algn="r"/>
              <a:r>
                <a:rPr lang="de-DE" sz="600">
                  <a:solidFill>
                    <a:schemeClr val="tx2"/>
                  </a:solidFill>
                </a:rPr>
                <a:t>0,80</a:t>
              </a:r>
            </a:p>
          </p:txBody>
        </p:sp>
        <p:sp>
          <p:nvSpPr>
            <p:cNvPr id="51" name="Rectangle 37"/>
            <p:cNvSpPr/>
            <p:nvPr userDrawn="1"/>
          </p:nvSpPr>
          <p:spPr bwMode="gray">
            <a:xfrm>
              <a:off x="6360320" y="26194"/>
              <a:ext cx="233361" cy="9048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t"/>
            <a:lstStyle/>
            <a:p>
              <a:pPr algn="l"/>
              <a:r>
                <a:rPr lang="de-DE" sz="600">
                  <a:solidFill>
                    <a:schemeClr val="tx2"/>
                  </a:solidFill>
                </a:rPr>
                <a:t>0.31</a:t>
              </a:r>
              <a:endParaRPr lang="en-US" sz="600" dirty="0">
                <a:solidFill>
                  <a:schemeClr val="tx2"/>
                </a:solidFill>
              </a:endParaRPr>
            </a:p>
          </p:txBody>
        </p:sp>
        <p:sp>
          <p:nvSpPr>
            <p:cNvPr id="53" name="Rectangle 37"/>
            <p:cNvSpPr/>
            <p:nvPr userDrawn="1"/>
          </p:nvSpPr>
          <p:spPr bwMode="gray">
            <a:xfrm>
              <a:off x="11965895" y="4006695"/>
              <a:ext cx="223835" cy="9048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t"/>
            <a:lstStyle/>
            <a:p>
              <a:pPr algn="r"/>
              <a:r>
                <a:rPr lang="de-DE" sz="600">
                  <a:solidFill>
                    <a:schemeClr val="tx2"/>
                  </a:solidFill>
                </a:rPr>
                <a:t>1,90</a:t>
              </a:r>
            </a:p>
          </p:txBody>
        </p:sp>
        <p:sp>
          <p:nvSpPr>
            <p:cNvPr id="55" name="Rectangle 37"/>
            <p:cNvSpPr/>
            <p:nvPr userDrawn="1"/>
          </p:nvSpPr>
          <p:spPr bwMode="gray">
            <a:xfrm>
              <a:off x="11956369" y="4129086"/>
              <a:ext cx="233361" cy="9048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t"/>
            <a:lstStyle/>
            <a:p>
              <a:pPr algn="r"/>
              <a:r>
                <a:rPr lang="de-DE" sz="600">
                  <a:solidFill>
                    <a:schemeClr val="tx2"/>
                  </a:solidFill>
                </a:rPr>
                <a:t>0.75</a:t>
              </a:r>
              <a:endParaRPr lang="en-US" sz="600" dirty="0">
                <a:solidFill>
                  <a:schemeClr val="tx2"/>
                </a:solidFill>
              </a:endParaRPr>
            </a:p>
          </p:txBody>
        </p:sp>
        <p:cxnSp>
          <p:nvCxnSpPr>
            <p:cNvPr id="57" name="Straight Connector 27"/>
            <p:cNvCxnSpPr/>
            <p:nvPr userDrawn="1"/>
          </p:nvCxnSpPr>
          <p:spPr bwMode="gray">
            <a:xfrm>
              <a:off x="0" y="4113076"/>
              <a:ext cx="12190413"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59" name="Rectangle 17"/>
          <p:cNvSpPr/>
          <p:nvPr/>
        </p:nvSpPr>
        <p:spPr bwMode="gray">
          <a:xfrm>
            <a:off x="982664" y="1735137"/>
            <a:ext cx="10800000" cy="474961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Please restrict your content to this area</a:t>
            </a:r>
          </a:p>
        </p:txBody>
      </p:sp>
      <p:pic>
        <p:nvPicPr>
          <p:cNvPr id="60" name="Picture 2" descr="\\nas-mainz\Projekte_vertraulich\Bayer\17-0612_Fischer_CI-Redesign\vom Kunden\Bayer_Cross_2017_on-Screen_RGB_170630.wm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196018" y="617155"/>
            <a:ext cx="399773" cy="399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039932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Title Slide">
    <p:bg>
      <p:bgPr>
        <a:solidFill>
          <a:schemeClr val="accent1"/>
        </a:solidFill>
        <a:effectLst/>
      </p:bgPr>
    </p:bg>
    <p:spTree>
      <p:nvGrpSpPr>
        <p:cNvPr id="1" name=""/>
        <p:cNvGrpSpPr/>
        <p:nvPr/>
      </p:nvGrpSpPr>
      <p:grpSpPr>
        <a:xfrm>
          <a:off x="0" y="0"/>
          <a:ext cx="0" cy="0"/>
          <a:chOff x="0" y="0"/>
          <a:chExt cx="0" cy="0"/>
        </a:xfrm>
      </p:grpSpPr>
      <p:sp>
        <p:nvSpPr>
          <p:cNvPr id="23" name="Freeform: Shape 22">
            <a:extLst>
              <a:ext uri="{FF2B5EF4-FFF2-40B4-BE49-F238E27FC236}">
                <a16:creationId xmlns:a16="http://schemas.microsoft.com/office/drawing/2014/main" id="{45A2FEF8-95DF-4328-850D-3F7840A62554}"/>
              </a:ext>
            </a:extLst>
          </p:cNvPr>
          <p:cNvSpPr/>
          <p:nvPr userDrawn="1"/>
        </p:nvSpPr>
        <p:spPr bwMode="gray">
          <a:xfrm>
            <a:off x="4075459" y="0"/>
            <a:ext cx="8114954" cy="6858000"/>
          </a:xfrm>
          <a:custGeom>
            <a:avLst/>
            <a:gdLst>
              <a:gd name="connsiteX0" fmla="*/ 1341581 w 8114954"/>
              <a:gd name="connsiteY0" fmla="*/ 0 h 6858000"/>
              <a:gd name="connsiteX1" fmla="*/ 8112574 w 8114954"/>
              <a:gd name="connsiteY1" fmla="*/ 0 h 6858000"/>
              <a:gd name="connsiteX2" fmla="*/ 8114954 w 8114954"/>
              <a:gd name="connsiteY2" fmla="*/ 6003673 h 6858000"/>
              <a:gd name="connsiteX3" fmla="*/ 3275458 w 8114954"/>
              <a:gd name="connsiteY3" fmla="*/ 6858000 h 6858000"/>
              <a:gd name="connsiteX4" fmla="*/ 0 w 8114954"/>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14954" h="6858000">
                <a:moveTo>
                  <a:pt x="1341581" y="0"/>
                </a:moveTo>
                <a:lnTo>
                  <a:pt x="8112574" y="0"/>
                </a:lnTo>
                <a:cubicBezTo>
                  <a:pt x="8112574" y="1913118"/>
                  <a:pt x="8114954" y="4090555"/>
                  <a:pt x="8114954" y="6003673"/>
                </a:cubicBezTo>
                <a:lnTo>
                  <a:pt x="3275458" y="6858000"/>
                </a:lnTo>
                <a:lnTo>
                  <a:pt x="0" y="685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Subtitle 2"/>
          <p:cNvSpPr>
            <a:spLocks noGrp="1"/>
          </p:cNvSpPr>
          <p:nvPr>
            <p:ph type="subTitle" idx="1"/>
          </p:nvPr>
        </p:nvSpPr>
        <p:spPr bwMode="black">
          <a:xfrm>
            <a:off x="709365" y="1732422"/>
            <a:ext cx="3620552" cy="592952"/>
          </a:xfrm>
        </p:spPr>
        <p:txBody>
          <a:bodyPr anchor="b"/>
          <a:lstStyle>
            <a:lvl1pPr marL="0" indent="0" algn="l">
              <a:buNone/>
              <a:defRPr sz="2000">
                <a:solidFill>
                  <a:schemeClr val="bg1"/>
                </a:solidFill>
              </a:defRPr>
            </a:lvl1pPr>
            <a:lvl2pPr marL="0" indent="0" algn="l">
              <a:buNone/>
              <a:defRPr sz="2000">
                <a:solidFill>
                  <a:schemeClr val="bg1"/>
                </a:solidFill>
              </a:defRPr>
            </a:lvl2pPr>
            <a:lvl3pPr marL="0" indent="0" algn="l">
              <a:buNone/>
              <a:defRPr sz="2000">
                <a:solidFill>
                  <a:schemeClr val="bg1"/>
                </a:solidFill>
              </a:defRPr>
            </a:lvl3pPr>
            <a:lvl4pPr marL="0" indent="0" algn="l">
              <a:buNone/>
              <a:defRPr sz="2000">
                <a:solidFill>
                  <a:schemeClr val="bg1"/>
                </a:solidFill>
              </a:defRPr>
            </a:lvl4pPr>
            <a:lvl5pPr marL="0" indent="0" algn="l">
              <a:buNone/>
              <a:defRPr sz="2000">
                <a:solidFill>
                  <a:schemeClr val="bg1"/>
                </a:solidFill>
              </a:defRPr>
            </a:lvl5pPr>
            <a:lvl6pPr marL="0" indent="0" algn="l">
              <a:buNone/>
              <a:defRPr sz="2000">
                <a:solidFill>
                  <a:schemeClr val="bg1"/>
                </a:solidFill>
              </a:defRPr>
            </a:lvl6pPr>
            <a:lvl7pPr marL="0" indent="0" algn="l">
              <a:buNone/>
              <a:defRPr sz="2000">
                <a:solidFill>
                  <a:schemeClr val="bg1"/>
                </a:solidFill>
              </a:defRPr>
            </a:lvl7pPr>
            <a:lvl8pPr marL="0" indent="0" algn="l">
              <a:buNone/>
              <a:defRPr sz="2000">
                <a:solidFill>
                  <a:schemeClr val="bg1"/>
                </a:solidFill>
              </a:defRPr>
            </a:lvl8pPr>
            <a:lvl9pPr marL="0" indent="0" algn="l">
              <a:buNone/>
              <a:defRPr sz="2000">
                <a:solidFill>
                  <a:schemeClr val="bg1"/>
                </a:solidFill>
              </a:defRPr>
            </a:lvl9pPr>
          </a:lstStyle>
          <a:p>
            <a:r>
              <a:rPr lang="en-US"/>
              <a:t>Click to edit Master subtitle style</a:t>
            </a:r>
            <a:endParaRPr lang="en-US" dirty="0"/>
          </a:p>
        </p:txBody>
      </p:sp>
      <p:sp>
        <p:nvSpPr>
          <p:cNvPr id="2" name="Title 1"/>
          <p:cNvSpPr>
            <a:spLocks noGrp="1"/>
          </p:cNvSpPr>
          <p:nvPr>
            <p:ph type="ctrTitle"/>
          </p:nvPr>
        </p:nvSpPr>
        <p:spPr bwMode="black">
          <a:xfrm>
            <a:off x="709560" y="2424948"/>
            <a:ext cx="3620357" cy="1440000"/>
          </a:xfrm>
        </p:spPr>
        <p:txBody>
          <a:bodyPr anchor="t"/>
          <a:lstStyle>
            <a:lvl1pPr>
              <a:defRPr sz="3200" i="1">
                <a:solidFill>
                  <a:schemeClr val="accent4"/>
                </a:solidFill>
              </a:defRPr>
            </a:lvl1pPr>
          </a:lstStyle>
          <a:p>
            <a:r>
              <a:rPr lang="en-US"/>
              <a:t>Click to edit Master title style</a:t>
            </a:r>
            <a:endParaRPr lang="en-US" dirty="0"/>
          </a:p>
        </p:txBody>
      </p:sp>
      <p:sp>
        <p:nvSpPr>
          <p:cNvPr id="18" name="TextBox 17">
            <a:extLst>
              <a:ext uri="{FF2B5EF4-FFF2-40B4-BE49-F238E27FC236}">
                <a16:creationId xmlns:a16="http://schemas.microsoft.com/office/drawing/2014/main" id="{5EE7DB5C-15A7-4763-A498-7608598D843B}"/>
              </a:ext>
            </a:extLst>
          </p:cNvPr>
          <p:cNvSpPr txBox="1"/>
          <p:nvPr/>
        </p:nvSpPr>
        <p:spPr bwMode="black">
          <a:xfrm>
            <a:off x="1378683" y="4041068"/>
            <a:ext cx="480832" cy="179724"/>
          </a:xfrm>
          <a:prstGeom prst="rect">
            <a:avLst/>
          </a:prstGeom>
          <a:noFill/>
        </p:spPr>
        <p:txBody>
          <a:bodyPr wrap="none" lIns="0" tIns="0" rIns="0" bIns="0" rtlCol="0" anchor="ctr">
            <a:noAutofit/>
          </a:bodyPr>
          <a:lstStyle/>
          <a:p>
            <a:pPr marL="0" marR="0" lvl="0" indent="0" algn="ctr" defTabSz="915680" eaLnBrk="1" fontAlgn="auto" latinLnBrk="0" hangingPunct="1">
              <a:lnSpc>
                <a:spcPct val="100000"/>
              </a:lnSpc>
              <a:spcBef>
                <a:spcPts val="0"/>
              </a:spcBef>
              <a:spcAft>
                <a:spcPts val="0"/>
              </a:spcAft>
              <a:buClrTx/>
              <a:buSzTx/>
              <a:buFontTx/>
              <a:buNone/>
              <a:tabLst/>
              <a:defRPr/>
            </a:pPr>
            <a:r>
              <a:rPr kumimoji="0" lang="en-US" sz="1051" b="0" i="0" u="none" strike="noStrike" kern="0" cap="none" spc="0" normalizeH="0" baseline="0" noProof="0" dirty="0">
                <a:ln>
                  <a:noFill/>
                </a:ln>
                <a:solidFill>
                  <a:schemeClr val="tx2"/>
                </a:solidFill>
                <a:effectLst/>
                <a:uLnTx/>
                <a:uFillTx/>
              </a:rPr>
              <a:t>///////////</a:t>
            </a:r>
          </a:p>
        </p:txBody>
      </p:sp>
      <p:sp>
        <p:nvSpPr>
          <p:cNvPr id="21" name="Text Placeholder 20"/>
          <p:cNvSpPr>
            <a:spLocks noGrp="1"/>
          </p:cNvSpPr>
          <p:nvPr>
            <p:ph type="body" sz="quarter" idx="13"/>
          </p:nvPr>
        </p:nvSpPr>
        <p:spPr bwMode="black">
          <a:xfrm>
            <a:off x="1414398" y="4262151"/>
            <a:ext cx="2915519" cy="1080000"/>
          </a:xfrm>
        </p:spPr>
        <p:txBody>
          <a:bodyPr/>
          <a:lstStyle>
            <a:lvl1pPr>
              <a:spcBef>
                <a:spcPts val="0"/>
              </a:spcBef>
              <a:spcAft>
                <a:spcPts val="0"/>
              </a:spcAft>
              <a:defRPr b="1">
                <a:solidFill>
                  <a:schemeClr val="bg1"/>
                </a:solidFill>
              </a:defRPr>
            </a:lvl1pPr>
            <a:lvl2pPr marL="0" indent="0">
              <a:spcBef>
                <a:spcPts val="1800"/>
              </a:spcBef>
              <a:spcAft>
                <a:spcPts val="0"/>
              </a:spcAft>
              <a:buFont typeface="Arial" panose="020B0604020202020204" pitchFamily="34" charset="0"/>
              <a:buNone/>
              <a:defRPr sz="1050">
                <a:solidFill>
                  <a:schemeClr val="bg1"/>
                </a:solidFill>
              </a:defRPr>
            </a:lvl2pPr>
            <a:lvl3pPr marL="0" indent="0">
              <a:spcBef>
                <a:spcPts val="0"/>
              </a:spcBef>
              <a:spcAft>
                <a:spcPts val="0"/>
              </a:spcAft>
              <a:buFont typeface="Arial" panose="020B0604020202020204" pitchFamily="34" charset="0"/>
              <a:buNone/>
              <a:defRPr sz="1050">
                <a:solidFill>
                  <a:schemeClr val="bg1"/>
                </a:solidFill>
              </a:defRPr>
            </a:lvl3pPr>
            <a:lvl4pPr marL="0" indent="0">
              <a:spcBef>
                <a:spcPts val="0"/>
              </a:spcBef>
              <a:spcAft>
                <a:spcPts val="0"/>
              </a:spcAft>
              <a:buFont typeface="Arial" panose="020B0604020202020204" pitchFamily="34" charset="0"/>
              <a:buNone/>
              <a:defRPr sz="1050">
                <a:solidFill>
                  <a:schemeClr val="bg1"/>
                </a:solidFill>
              </a:defRPr>
            </a:lvl4pPr>
            <a:lvl5pPr marL="0" indent="0">
              <a:spcBef>
                <a:spcPts val="0"/>
              </a:spcBef>
              <a:spcAft>
                <a:spcPts val="0"/>
              </a:spcAft>
              <a:buFont typeface="Arial" panose="020B0604020202020204" pitchFamily="34" charset="0"/>
              <a:buNone/>
              <a:defRPr sz="1050">
                <a:solidFill>
                  <a:schemeClr val="bg1"/>
                </a:solidFill>
              </a:defRPr>
            </a:lvl5pPr>
            <a:lvl6pPr marL="0" indent="0">
              <a:spcBef>
                <a:spcPts val="0"/>
              </a:spcBef>
              <a:spcAft>
                <a:spcPts val="0"/>
              </a:spcAft>
              <a:buFont typeface="Arial" panose="020B0604020202020204" pitchFamily="34" charset="0"/>
              <a:buNone/>
              <a:defRPr sz="1050">
                <a:solidFill>
                  <a:schemeClr val="bg1"/>
                </a:solidFill>
              </a:defRPr>
            </a:lvl6pPr>
            <a:lvl7pPr marL="0" indent="0">
              <a:spcBef>
                <a:spcPts val="0"/>
              </a:spcBef>
              <a:spcAft>
                <a:spcPts val="0"/>
              </a:spcAft>
              <a:buFont typeface="Arial" panose="020B0604020202020204" pitchFamily="34" charset="0"/>
              <a:buNone/>
              <a:defRPr sz="1050">
                <a:solidFill>
                  <a:schemeClr val="bg1"/>
                </a:solidFill>
              </a:defRPr>
            </a:lvl7pPr>
            <a:lvl8pPr marL="0" indent="0">
              <a:spcBef>
                <a:spcPts val="0"/>
              </a:spcBef>
              <a:spcAft>
                <a:spcPts val="0"/>
              </a:spcAft>
              <a:buFont typeface="Arial" panose="020B0604020202020204" pitchFamily="34" charset="0"/>
              <a:buNone/>
              <a:defRPr sz="1050">
                <a:solidFill>
                  <a:schemeClr val="bg1"/>
                </a:solidFill>
              </a:defRPr>
            </a:lvl8pPr>
            <a:lvl9pPr marL="0" indent="0">
              <a:spcBef>
                <a:spcPts val="0"/>
              </a:spcBef>
              <a:spcAft>
                <a:spcPts val="0"/>
              </a:spcAft>
              <a:buFont typeface="Arial" panose="020B0604020202020204" pitchFamily="34" charset="0"/>
              <a:buNone/>
              <a:defRPr sz="1050">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6"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black">
          <a:xfrm>
            <a:off x="701676" y="704850"/>
            <a:ext cx="720000" cy="720000"/>
          </a:xfrm>
          <a:prstGeom prst="rect">
            <a:avLst/>
          </a:prstGeom>
          <a:noFill/>
          <a:extLst>
            <a:ext uri="{909E8E84-426E-40DD-AFC4-6F175D3DCCD1}">
              <a14:hiddenFill xmlns:a14="http://schemas.microsoft.com/office/drawing/2010/main">
                <a:solidFill>
                  <a:srgbClr val="FFFFFF"/>
                </a:solidFill>
              </a14:hiddenFill>
            </a:ext>
          </a:extLst>
        </p:spPr>
      </p:pic>
      <p:sp>
        <p:nvSpPr>
          <p:cNvPr id="17" name="Picture Placeholder 16">
            <a:extLst>
              <a:ext uri="{FF2B5EF4-FFF2-40B4-BE49-F238E27FC236}">
                <a16:creationId xmlns:a16="http://schemas.microsoft.com/office/drawing/2014/main" id="{13F626E8-4D4D-4477-BEF3-9372D1A5AD54}"/>
              </a:ext>
            </a:extLst>
          </p:cNvPr>
          <p:cNvSpPr>
            <a:spLocks noGrp="1"/>
          </p:cNvSpPr>
          <p:nvPr>
            <p:ph type="pic" sz="quarter" idx="14"/>
          </p:nvPr>
        </p:nvSpPr>
        <p:spPr bwMode="gray">
          <a:xfrm>
            <a:off x="4112872" y="0"/>
            <a:ext cx="8079923" cy="6858000"/>
          </a:xfrm>
          <a:custGeom>
            <a:avLst/>
            <a:gdLst>
              <a:gd name="connsiteX0" fmla="*/ 1331361 w 8079923"/>
              <a:gd name="connsiteY0" fmla="*/ 0 h 6858000"/>
              <a:gd name="connsiteX1" fmla="*/ 8077543 w 8079923"/>
              <a:gd name="connsiteY1" fmla="*/ 0 h 6858000"/>
              <a:gd name="connsiteX2" fmla="*/ 8079923 w 8079923"/>
              <a:gd name="connsiteY2" fmla="*/ 6003673 h 6858000"/>
              <a:gd name="connsiteX3" fmla="*/ 3240429 w 8079923"/>
              <a:gd name="connsiteY3" fmla="*/ 6858000 h 6858000"/>
              <a:gd name="connsiteX4" fmla="*/ 0 w 8079923"/>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79923" h="6858000">
                <a:moveTo>
                  <a:pt x="1331361" y="0"/>
                </a:moveTo>
                <a:lnTo>
                  <a:pt x="8077543" y="0"/>
                </a:lnTo>
                <a:cubicBezTo>
                  <a:pt x="8077543" y="1913118"/>
                  <a:pt x="8079923" y="4090555"/>
                  <a:pt x="8079923" y="6003673"/>
                </a:cubicBezTo>
                <a:lnTo>
                  <a:pt x="3240429" y="6858000"/>
                </a:lnTo>
                <a:lnTo>
                  <a:pt x="0" y="6858000"/>
                </a:lnTo>
                <a:close/>
              </a:path>
            </a:pathLst>
          </a:custGeom>
        </p:spPr>
        <p:txBody>
          <a:bodyPr wrap="square" tIns="540000" anchor="ctr">
            <a:noAutofit/>
          </a:bodyPr>
          <a:lstStyle>
            <a:lvl1pPr algn="ctr">
              <a:defRPr>
                <a:solidFill>
                  <a:schemeClr val="tx1"/>
                </a:solidFill>
              </a:defRPr>
            </a:lvl1pPr>
          </a:lstStyle>
          <a:p>
            <a:r>
              <a:rPr lang="en-US"/>
              <a:t>Click icon to add picture</a:t>
            </a:r>
            <a:endParaRPr lang="de-DE" dirty="0"/>
          </a:p>
        </p:txBody>
      </p:sp>
      <p:sp>
        <p:nvSpPr>
          <p:cNvPr id="12" name="Logoschutz" hidden="1">
            <a:extLst>
              <a:ext uri="{FF2B5EF4-FFF2-40B4-BE49-F238E27FC236}">
                <a16:creationId xmlns:a16="http://schemas.microsoft.com/office/drawing/2014/main" id="{C9A9C5E1-5EC5-4E10-A801-6F56DB71E6CD}"/>
              </a:ext>
            </a:extLst>
          </p:cNvPr>
          <p:cNvSpPr/>
          <p:nvPr userDrawn="1">
            <p:custDataLst>
              <p:tags r:id="rId1"/>
            </p:custDataLst>
          </p:nvPr>
        </p:nvSpPr>
        <p:spPr bwMode="gray">
          <a:xfrm>
            <a:off x="521832" y="524850"/>
            <a:ext cx="1080000" cy="1080000"/>
          </a:xfrm>
          <a:prstGeom prst="rect">
            <a:avLst/>
          </a:prstGeom>
          <a:solidFill>
            <a:srgbClr val="00BCFF">
              <a:alpha val="3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Logo</a:t>
            </a:r>
          </a:p>
          <a:p>
            <a:pPr algn="ctr"/>
            <a:r>
              <a:rPr lang="de-DE" dirty="0">
                <a:solidFill>
                  <a:schemeClr val="tx1"/>
                </a:solidFill>
              </a:rPr>
              <a:t>Schutz</a:t>
            </a:r>
          </a:p>
        </p:txBody>
      </p:sp>
      <p:sp>
        <p:nvSpPr>
          <p:cNvPr id="7" name="Date Placeholder 6">
            <a:extLst>
              <a:ext uri="{FF2B5EF4-FFF2-40B4-BE49-F238E27FC236}">
                <a16:creationId xmlns:a16="http://schemas.microsoft.com/office/drawing/2014/main" id="{E6058CE0-6774-4718-B3E2-36D371A8DEFB}"/>
              </a:ext>
            </a:extLst>
          </p:cNvPr>
          <p:cNvSpPr>
            <a:spLocks noGrp="1"/>
          </p:cNvSpPr>
          <p:nvPr>
            <p:ph type="dt" sz="half" idx="15"/>
          </p:nvPr>
        </p:nvSpPr>
        <p:spPr/>
        <p:txBody>
          <a:bodyPr/>
          <a:lstStyle/>
          <a:p>
            <a:fld id="{49B26572-7F4C-442B-A953-149647E64975}" type="datetime1">
              <a:rPr lang="en-US" smtClean="0"/>
              <a:t>1/5/2022</a:t>
            </a:fld>
            <a:endParaRPr lang="en-US" dirty="0"/>
          </a:p>
        </p:txBody>
      </p:sp>
      <p:sp>
        <p:nvSpPr>
          <p:cNvPr id="8" name="Footer Placeholder 7">
            <a:extLst>
              <a:ext uri="{FF2B5EF4-FFF2-40B4-BE49-F238E27FC236}">
                <a16:creationId xmlns:a16="http://schemas.microsoft.com/office/drawing/2014/main" id="{D094AF77-28CF-458A-9A44-F510D6384FCE}"/>
              </a:ext>
            </a:extLst>
          </p:cNvPr>
          <p:cNvSpPr>
            <a:spLocks noGrp="1"/>
          </p:cNvSpPr>
          <p:nvPr>
            <p:ph type="ftr" sz="quarter" idx="16"/>
          </p:nvPr>
        </p:nvSpPr>
        <p:spPr/>
        <p:txBody>
          <a:bodyPr/>
          <a:lstStyle/>
          <a:p>
            <a:r>
              <a:rPr lang="en-US" dirty="0"/>
              <a:t>Patient Recruitment and Retention//CLM ICR Training</a:t>
            </a:r>
          </a:p>
        </p:txBody>
      </p:sp>
      <p:sp>
        <p:nvSpPr>
          <p:cNvPr id="9" name="Slide Number Placeholder 8">
            <a:extLst>
              <a:ext uri="{FF2B5EF4-FFF2-40B4-BE49-F238E27FC236}">
                <a16:creationId xmlns:a16="http://schemas.microsoft.com/office/drawing/2014/main" id="{E56C223F-F766-42FF-AB38-78887031AEA2}"/>
              </a:ext>
            </a:extLst>
          </p:cNvPr>
          <p:cNvSpPr>
            <a:spLocks noGrp="1"/>
          </p:cNvSpPr>
          <p:nvPr>
            <p:ph type="sldNum" sz="quarter" idx="17"/>
          </p:nvPr>
        </p:nvSpPr>
        <p:spPr/>
        <p:txBody>
          <a:bodyPr/>
          <a:lstStyle/>
          <a:p>
            <a:fld id="{EEAD9179-7A6B-4268-BEB2-F3B8EB06115B}" type="slidenum">
              <a:rPr lang="en-US" smtClean="0"/>
              <a:pPr/>
              <a:t>‹#›</a:t>
            </a:fld>
            <a:endParaRPr lang="en-US" dirty="0"/>
          </a:p>
        </p:txBody>
      </p:sp>
    </p:spTree>
    <p:extLst>
      <p:ext uri="{BB962C8B-B14F-4D97-AF65-F5344CB8AC3E}">
        <p14:creationId xmlns:p14="http://schemas.microsoft.com/office/powerpoint/2010/main" val="4182962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1_Agenda">
    <p:spTree>
      <p:nvGrpSpPr>
        <p:cNvPr id="1" name=""/>
        <p:cNvGrpSpPr/>
        <p:nvPr/>
      </p:nvGrpSpPr>
      <p:grpSpPr>
        <a:xfrm>
          <a:off x="0" y="0"/>
          <a:ext cx="0" cy="0"/>
          <a:chOff x="0" y="0"/>
          <a:chExt cx="0" cy="0"/>
        </a:xfrm>
      </p:grpSpPr>
      <p:sp>
        <p:nvSpPr>
          <p:cNvPr id="8" name="Title 7"/>
          <p:cNvSpPr>
            <a:spLocks noGrp="1"/>
          </p:cNvSpPr>
          <p:nvPr>
            <p:ph type="title" hasCustomPrompt="1"/>
          </p:nvPr>
        </p:nvSpPr>
        <p:spPr bwMode="gray">
          <a:xfrm>
            <a:off x="1976765" y="403540"/>
            <a:ext cx="9624002" cy="864000"/>
          </a:xfrm>
        </p:spPr>
        <p:txBody>
          <a:bodyPr/>
          <a:lstStyle>
            <a:lvl1pPr>
              <a:defRPr/>
            </a:lvl1pPr>
          </a:lstStyle>
          <a:p>
            <a:r>
              <a:rPr lang="en-US" dirty="0"/>
              <a:t>Click to edit Master title style</a:t>
            </a:r>
          </a:p>
        </p:txBody>
      </p:sp>
      <p:sp>
        <p:nvSpPr>
          <p:cNvPr id="55" name="Text Placeholder 54"/>
          <p:cNvSpPr>
            <a:spLocks noGrp="1"/>
          </p:cNvSpPr>
          <p:nvPr>
            <p:ph type="body" sz="quarter" idx="13"/>
          </p:nvPr>
        </p:nvSpPr>
        <p:spPr bwMode="gray">
          <a:xfrm>
            <a:off x="2005337" y="1843721"/>
            <a:ext cx="4680000" cy="4641030"/>
          </a:xfrm>
        </p:spPr>
        <p:txBody>
          <a:bodyPr/>
          <a:lstStyle>
            <a:lvl1pPr marL="270000" indent="-270000">
              <a:spcBef>
                <a:spcPts val="1800"/>
              </a:spcBef>
              <a:spcAft>
                <a:spcPts val="0"/>
              </a:spcAft>
              <a:buFontTx/>
              <a:buBlip>
                <a:blip r:embed="rId3"/>
              </a:buBlip>
              <a:defRPr sz="2000"/>
            </a:lvl1pPr>
            <a:lvl2pPr marL="540000" indent="-270000">
              <a:spcBef>
                <a:spcPts val="600"/>
              </a:spcBef>
              <a:spcAft>
                <a:spcPts val="0"/>
              </a:spcAft>
              <a:buFontTx/>
              <a:buBlip>
                <a:blip r:embed="rId4"/>
              </a:buBlip>
              <a:defRPr sz="2000"/>
            </a:lvl2pPr>
            <a:lvl3pPr marL="810000" indent="-270000">
              <a:spcBef>
                <a:spcPts val="600"/>
              </a:spcBef>
              <a:spcAft>
                <a:spcPts val="0"/>
              </a:spcAft>
              <a:buFontTx/>
              <a:buBlip>
                <a:blip r:embed="rId5"/>
              </a:buBlip>
              <a:defRPr sz="2000"/>
            </a:lvl3pPr>
            <a:lvl4pPr marL="1080000" indent="-270000">
              <a:spcBef>
                <a:spcPts val="600"/>
              </a:spcBef>
              <a:spcAft>
                <a:spcPts val="0"/>
              </a:spcAft>
              <a:buFontTx/>
              <a:buBlip>
                <a:blip r:embed="rId6"/>
              </a:buBlip>
              <a:defRPr sz="2000"/>
            </a:lvl4pPr>
            <a:lvl5pPr>
              <a:spcBef>
                <a:spcPts val="600"/>
              </a:spcBef>
              <a:spcAft>
                <a:spcPts val="0"/>
              </a:spcAft>
              <a:defRPr sz="2000"/>
            </a:lvl5pPr>
            <a:lvl6pPr>
              <a:spcBef>
                <a:spcPts val="600"/>
              </a:spcBef>
              <a:spcAft>
                <a:spcPts val="0"/>
              </a:spcAft>
              <a:defRPr sz="2000"/>
            </a:lvl6pPr>
            <a:lvl7pPr>
              <a:spcBef>
                <a:spcPts val="600"/>
              </a:spcBef>
              <a:spcAft>
                <a:spcPts val="0"/>
              </a:spcAft>
              <a:defRPr sz="2000"/>
            </a:lvl7pPr>
            <a:lvl8pPr>
              <a:spcBef>
                <a:spcPts val="600"/>
              </a:spcBef>
              <a:spcAft>
                <a:spcPts val="0"/>
              </a:spcAft>
              <a:defRPr sz="2000"/>
            </a:lvl8pPr>
            <a:lvl9pPr>
              <a:spcBef>
                <a:spcPts val="600"/>
              </a:spcBef>
              <a:spcAft>
                <a:spcPts val="0"/>
              </a:spcAft>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Date Placeholder 2"/>
          <p:cNvSpPr>
            <a:spLocks noGrp="1"/>
          </p:cNvSpPr>
          <p:nvPr>
            <p:ph type="dt" sz="half" idx="10"/>
          </p:nvPr>
        </p:nvSpPr>
        <p:spPr bwMode="gray"/>
        <p:txBody>
          <a:bodyPr/>
          <a:lstStyle/>
          <a:p>
            <a:fld id="{4A3280B4-E42D-4922-A875-B9E5B8BD3F71}" type="datetime1">
              <a:rPr lang="en-US" smtClean="0"/>
              <a:t>1/5/2022</a:t>
            </a:fld>
            <a:endParaRPr lang="en-US" dirty="0"/>
          </a:p>
        </p:txBody>
      </p:sp>
      <p:sp>
        <p:nvSpPr>
          <p:cNvPr id="4" name="Footer Placeholder 3"/>
          <p:cNvSpPr>
            <a:spLocks noGrp="1"/>
          </p:cNvSpPr>
          <p:nvPr>
            <p:ph type="ftr" sz="quarter" idx="11"/>
          </p:nvPr>
        </p:nvSpPr>
        <p:spPr bwMode="gray">
          <a:xfrm>
            <a:off x="974672" y="6617933"/>
            <a:ext cx="5710665" cy="108000"/>
          </a:xfrm>
        </p:spPr>
        <p:txBody>
          <a:bodyPr/>
          <a:lstStyle/>
          <a:p>
            <a:r>
              <a:rPr lang="en-US" dirty="0"/>
              <a:t>Patient Recruitment and Retention//CLM ICR Training</a:t>
            </a:r>
          </a:p>
        </p:txBody>
      </p:sp>
      <p:sp>
        <p:nvSpPr>
          <p:cNvPr id="5" name="Slide Number Placeholder 4"/>
          <p:cNvSpPr>
            <a:spLocks noGrp="1"/>
          </p:cNvSpPr>
          <p:nvPr>
            <p:ph type="sldNum" sz="quarter" idx="12"/>
          </p:nvPr>
        </p:nvSpPr>
        <p:spPr bwMode="gray">
          <a:xfrm>
            <a:off x="195843" y="6617933"/>
            <a:ext cx="392326" cy="108000"/>
          </a:xfrm>
        </p:spPr>
        <p:txBody>
          <a:bodyPr/>
          <a:lstStyle/>
          <a:p>
            <a:fld id="{EEAD9179-7A6B-4268-BEB2-F3B8EB06115B}" type="slidenum">
              <a:rPr lang="en-US" smtClean="0"/>
              <a:pPr/>
              <a:t>‹#›</a:t>
            </a:fld>
            <a:endParaRPr lang="en-US" dirty="0"/>
          </a:p>
        </p:txBody>
      </p:sp>
      <p:pic>
        <p:nvPicPr>
          <p:cNvPr id="9" name="Picture 2"/>
          <p:cNvPicPr>
            <a:picLocks noChangeAspect="1" noChangeArrowheads="1"/>
          </p:cNvPicPr>
          <p:nvPr/>
        </p:nvPicPr>
        <p:blipFill>
          <a:blip r:embed="rId7">
            <a:extLst>
              <a:ext uri="{28A0092B-C50C-407E-A947-70E740481C1C}">
                <a14:useLocalDpi xmlns:a14="http://schemas.microsoft.com/office/drawing/2010/main" val="0"/>
              </a:ext>
            </a:extLst>
          </a:blip>
          <a:stretch>
            <a:fillRect/>
          </a:stretch>
        </p:blipFill>
        <p:spPr bwMode="gray">
          <a:xfrm>
            <a:off x="701832" y="704850"/>
            <a:ext cx="720000" cy="720000"/>
          </a:xfrm>
          <a:prstGeom prst="rect">
            <a:avLst/>
          </a:prstGeom>
          <a:noFill/>
          <a:extLst>
            <a:ext uri="{909E8E84-426E-40DD-AFC4-6F175D3DCCD1}">
              <a14:hiddenFill xmlns:a14="http://schemas.microsoft.com/office/drawing/2010/main">
                <a:solidFill>
                  <a:srgbClr val="FFFFFF"/>
                </a:solidFill>
              </a14:hiddenFill>
            </a:ext>
          </a:extLst>
        </p:spPr>
      </p:pic>
      <p:grpSp>
        <p:nvGrpSpPr>
          <p:cNvPr id="2" name="Group 1"/>
          <p:cNvGrpSpPr/>
          <p:nvPr/>
        </p:nvGrpSpPr>
        <p:grpSpPr bwMode="black">
          <a:xfrm>
            <a:off x="7804236" y="1"/>
            <a:ext cx="4386177" cy="6858000"/>
            <a:chOff x="7804236" y="1"/>
            <a:chExt cx="4386177" cy="6858000"/>
          </a:xfrm>
        </p:grpSpPr>
        <p:sp>
          <p:nvSpPr>
            <p:cNvPr id="19" name="Freeform 6"/>
            <p:cNvSpPr>
              <a:spLocks/>
            </p:cNvSpPr>
            <p:nvPr userDrawn="1"/>
          </p:nvSpPr>
          <p:spPr bwMode="black">
            <a:xfrm>
              <a:off x="7804236" y="1"/>
              <a:ext cx="2489310" cy="6858000"/>
            </a:xfrm>
            <a:custGeom>
              <a:avLst/>
              <a:gdLst>
                <a:gd name="T0" fmla="*/ 9 w 1857"/>
                <a:gd name="T1" fmla="*/ 5116 h 5116"/>
                <a:gd name="T2" fmla="*/ 1857 w 1857"/>
                <a:gd name="T3" fmla="*/ 0 h 5116"/>
                <a:gd name="T4" fmla="*/ 1847 w 1857"/>
                <a:gd name="T5" fmla="*/ 0 h 5116"/>
                <a:gd name="T6" fmla="*/ 0 w 1857"/>
                <a:gd name="T7" fmla="*/ 5116 h 5116"/>
                <a:gd name="T8" fmla="*/ 9 w 1857"/>
                <a:gd name="T9" fmla="*/ 5116 h 5116"/>
              </a:gdLst>
              <a:ahLst/>
              <a:cxnLst>
                <a:cxn ang="0">
                  <a:pos x="T0" y="T1"/>
                </a:cxn>
                <a:cxn ang="0">
                  <a:pos x="T2" y="T3"/>
                </a:cxn>
                <a:cxn ang="0">
                  <a:pos x="T4" y="T5"/>
                </a:cxn>
                <a:cxn ang="0">
                  <a:pos x="T6" y="T7"/>
                </a:cxn>
                <a:cxn ang="0">
                  <a:pos x="T8" y="T9"/>
                </a:cxn>
              </a:cxnLst>
              <a:rect l="0" t="0" r="r" b="b"/>
              <a:pathLst>
                <a:path w="1857" h="5116">
                  <a:moveTo>
                    <a:pt x="9" y="5116"/>
                  </a:moveTo>
                  <a:lnTo>
                    <a:pt x="1857" y="0"/>
                  </a:lnTo>
                  <a:lnTo>
                    <a:pt x="1847" y="0"/>
                  </a:lnTo>
                  <a:lnTo>
                    <a:pt x="0" y="5116"/>
                  </a:lnTo>
                  <a:lnTo>
                    <a:pt x="9" y="5116"/>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black">
            <a:xfrm>
              <a:off x="8456276" y="1408976"/>
              <a:ext cx="3734137" cy="5449024"/>
            </a:xfrm>
            <a:custGeom>
              <a:avLst/>
              <a:gdLst>
                <a:gd name="T0" fmla="*/ 0 w 2785"/>
                <a:gd name="T1" fmla="*/ 4064 h 4064"/>
                <a:gd name="T2" fmla="*/ 11 w 2785"/>
                <a:gd name="T3" fmla="*/ 4064 h 4064"/>
                <a:gd name="T4" fmla="*/ 2785 w 2785"/>
                <a:gd name="T5" fmla="*/ 17 h 4064"/>
                <a:gd name="T6" fmla="*/ 2785 w 2785"/>
                <a:gd name="T7" fmla="*/ 0 h 4064"/>
                <a:gd name="T8" fmla="*/ 0 w 2785"/>
                <a:gd name="T9" fmla="*/ 4064 h 4064"/>
              </a:gdLst>
              <a:ahLst/>
              <a:cxnLst>
                <a:cxn ang="0">
                  <a:pos x="T0" y="T1"/>
                </a:cxn>
                <a:cxn ang="0">
                  <a:pos x="T2" y="T3"/>
                </a:cxn>
                <a:cxn ang="0">
                  <a:pos x="T4" y="T5"/>
                </a:cxn>
                <a:cxn ang="0">
                  <a:pos x="T6" y="T7"/>
                </a:cxn>
                <a:cxn ang="0">
                  <a:pos x="T8" y="T9"/>
                </a:cxn>
              </a:cxnLst>
              <a:rect l="0" t="0" r="r" b="b"/>
              <a:pathLst>
                <a:path w="2785" h="4064">
                  <a:moveTo>
                    <a:pt x="0" y="4064"/>
                  </a:moveTo>
                  <a:lnTo>
                    <a:pt x="11" y="4064"/>
                  </a:lnTo>
                  <a:lnTo>
                    <a:pt x="2785" y="17"/>
                  </a:lnTo>
                  <a:lnTo>
                    <a:pt x="2785" y="0"/>
                  </a:lnTo>
                  <a:lnTo>
                    <a:pt x="0" y="4064"/>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de-DE"/>
            </a:p>
          </p:txBody>
        </p:sp>
      </p:grpSp>
      <p:sp>
        <p:nvSpPr>
          <p:cNvPr id="6" name="Logoschutz" hidden="1"/>
          <p:cNvSpPr/>
          <p:nvPr userDrawn="1">
            <p:custDataLst>
              <p:tags r:id="rId1"/>
            </p:custDataLst>
          </p:nvPr>
        </p:nvSpPr>
        <p:spPr bwMode="gray">
          <a:xfrm>
            <a:off x="521832" y="524850"/>
            <a:ext cx="1080000" cy="1080000"/>
          </a:xfrm>
          <a:prstGeom prst="rect">
            <a:avLst/>
          </a:prstGeom>
          <a:solidFill>
            <a:srgbClr val="00BCFF">
              <a:alpha val="3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Logo</a:t>
            </a:r>
          </a:p>
          <a:p>
            <a:pPr algn="ctr"/>
            <a:r>
              <a:rPr lang="de-DE" dirty="0">
                <a:solidFill>
                  <a:schemeClr val="tx1"/>
                </a:solidFill>
              </a:rPr>
              <a:t>Schutz</a:t>
            </a:r>
          </a:p>
        </p:txBody>
      </p:sp>
    </p:spTree>
    <p:extLst>
      <p:ext uri="{BB962C8B-B14F-4D97-AF65-F5344CB8AC3E}">
        <p14:creationId xmlns:p14="http://schemas.microsoft.com/office/powerpoint/2010/main" val="15896784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1254">
          <p15:clr>
            <a:srgbClr val="FBAE40"/>
          </p15:clr>
        </p15:guide>
        <p15:guide id="2" orient="horz" pos="4086">
          <p15:clr>
            <a:srgbClr val="FBAE40"/>
          </p15:clr>
        </p15:guide>
        <p15:guide id="3" orient="horz" pos="1162">
          <p15:clr>
            <a:srgbClr val="FBAE40"/>
          </p15:clr>
        </p15:guide>
        <p15:guide id="4" pos="4214">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1_Agenda - 18185">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9F58CE9C-16C5-4301-85CE-D5A7BFAEEB65}"/>
              </a:ext>
            </a:extLst>
          </p:cNvPr>
          <p:cNvSpPr/>
          <p:nvPr userDrawn="1"/>
        </p:nvSpPr>
        <p:spPr bwMode="gray">
          <a:xfrm>
            <a:off x="0" y="6496050"/>
            <a:ext cx="12190413" cy="357106"/>
          </a:xfrm>
          <a:prstGeom prst="rect">
            <a:avLst/>
          </a:prstGeom>
          <a:gradFill flip="none" rotWithShape="1">
            <a:gsLst>
              <a:gs pos="0">
                <a:schemeClr val="bg1"/>
              </a:gs>
              <a:gs pos="30000">
                <a:schemeClr val="accent1">
                  <a:lumMod val="10000"/>
                  <a:lumOff val="90000"/>
                  <a:alpha val="75000"/>
                </a:schemeClr>
              </a:gs>
              <a:gs pos="57000">
                <a:srgbClr val="E1F1F9">
                  <a:alpha val="50000"/>
                </a:srgbClr>
              </a:gs>
              <a:gs pos="100000">
                <a:schemeClr val="accent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eaLnBrk="1" fontAlgn="auto" hangingPunct="1">
              <a:lnSpc>
                <a:spcPct val="100000"/>
              </a:lnSpc>
              <a:spcBef>
                <a:spcPts val="0"/>
              </a:spcBef>
              <a:spcAft>
                <a:spcPts val="0"/>
              </a:spcAft>
            </a:pPr>
            <a:endParaRPr lang="en-US" sz="1800" b="0" i="0" u="none" baseline="0" dirty="0">
              <a:solidFill>
                <a:srgbClr val="FFFFFF"/>
              </a:solidFill>
              <a:latin typeface="Arial" panose="020B0604020202020204" pitchFamily="34" charset="0"/>
            </a:endParaRPr>
          </a:p>
        </p:txBody>
      </p:sp>
      <p:sp>
        <p:nvSpPr>
          <p:cNvPr id="12" name="Rectangle 11">
            <a:extLst>
              <a:ext uri="{FF2B5EF4-FFF2-40B4-BE49-F238E27FC236}">
                <a16:creationId xmlns:a16="http://schemas.microsoft.com/office/drawing/2014/main" id="{A8DE4C8E-DB74-4E9D-9078-DF45EDDE5C70}"/>
              </a:ext>
            </a:extLst>
          </p:cNvPr>
          <p:cNvSpPr/>
          <p:nvPr userDrawn="1"/>
        </p:nvSpPr>
        <p:spPr bwMode="gray">
          <a:xfrm>
            <a:off x="0" y="0"/>
            <a:ext cx="12190413" cy="1462006"/>
          </a:xfrm>
          <a:prstGeom prst="rect">
            <a:avLst/>
          </a:prstGeom>
          <a:gradFill flip="none" rotWithShape="1">
            <a:gsLst>
              <a:gs pos="0">
                <a:schemeClr val="bg1"/>
              </a:gs>
              <a:gs pos="30000">
                <a:schemeClr val="accent1">
                  <a:lumMod val="10000"/>
                  <a:lumOff val="90000"/>
                  <a:alpha val="75000"/>
                </a:schemeClr>
              </a:gs>
              <a:gs pos="57000">
                <a:srgbClr val="E1F1F9">
                  <a:alpha val="50000"/>
                </a:srgbClr>
              </a:gs>
              <a:gs pos="100000">
                <a:schemeClr val="accent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eaLnBrk="1" fontAlgn="auto" hangingPunct="1">
              <a:lnSpc>
                <a:spcPct val="100000"/>
              </a:lnSpc>
              <a:spcBef>
                <a:spcPts val="0"/>
              </a:spcBef>
              <a:spcAft>
                <a:spcPts val="0"/>
              </a:spcAft>
            </a:pPr>
            <a:endParaRPr lang="en-US" sz="1800" b="0" i="0" u="none" baseline="0" dirty="0">
              <a:solidFill>
                <a:srgbClr val="FFFFFF"/>
              </a:solidFill>
              <a:latin typeface="Arial" panose="020B0604020202020204" pitchFamily="34" charset="0"/>
            </a:endParaRPr>
          </a:p>
        </p:txBody>
      </p:sp>
      <p:sp>
        <p:nvSpPr>
          <p:cNvPr id="8" name="Title 7"/>
          <p:cNvSpPr>
            <a:spLocks noGrp="1"/>
          </p:cNvSpPr>
          <p:nvPr>
            <p:ph type="title" hasCustomPrompt="1"/>
          </p:nvPr>
        </p:nvSpPr>
        <p:spPr bwMode="gray">
          <a:xfrm>
            <a:off x="1976765" y="403540"/>
            <a:ext cx="9624002" cy="864000"/>
          </a:xfrm>
        </p:spPr>
        <p:txBody>
          <a:bodyPr/>
          <a:lstStyle>
            <a:lvl1pPr>
              <a:defRPr/>
            </a:lvl1pPr>
          </a:lstStyle>
          <a:p>
            <a:r>
              <a:rPr lang="en-US" dirty="0"/>
              <a:t>Click to edit Master title style</a:t>
            </a:r>
          </a:p>
        </p:txBody>
      </p:sp>
      <p:sp>
        <p:nvSpPr>
          <p:cNvPr id="55" name="Text Placeholder 54"/>
          <p:cNvSpPr>
            <a:spLocks noGrp="1"/>
          </p:cNvSpPr>
          <p:nvPr>
            <p:ph type="body" sz="quarter" idx="13"/>
          </p:nvPr>
        </p:nvSpPr>
        <p:spPr bwMode="gray">
          <a:xfrm>
            <a:off x="2005337" y="1843721"/>
            <a:ext cx="4680000" cy="4641030"/>
          </a:xfrm>
        </p:spPr>
        <p:txBody>
          <a:bodyPr/>
          <a:lstStyle>
            <a:lvl1pPr marL="270000" indent="-270000">
              <a:spcBef>
                <a:spcPts val="1800"/>
              </a:spcBef>
              <a:spcAft>
                <a:spcPts val="0"/>
              </a:spcAft>
              <a:buFontTx/>
              <a:buBlip>
                <a:blip r:embed="rId3"/>
              </a:buBlip>
              <a:defRPr sz="2000"/>
            </a:lvl1pPr>
            <a:lvl2pPr marL="540000" indent="-270000">
              <a:spcBef>
                <a:spcPts val="600"/>
              </a:spcBef>
              <a:spcAft>
                <a:spcPts val="0"/>
              </a:spcAft>
              <a:buFontTx/>
              <a:buBlip>
                <a:blip r:embed="rId4"/>
              </a:buBlip>
              <a:defRPr sz="2000"/>
            </a:lvl2pPr>
            <a:lvl3pPr marL="810000" indent="-270000">
              <a:spcBef>
                <a:spcPts val="600"/>
              </a:spcBef>
              <a:spcAft>
                <a:spcPts val="0"/>
              </a:spcAft>
              <a:buFontTx/>
              <a:buBlip>
                <a:blip r:embed="rId5"/>
              </a:buBlip>
              <a:defRPr sz="2000"/>
            </a:lvl3pPr>
            <a:lvl4pPr marL="1080000" indent="-270000">
              <a:spcBef>
                <a:spcPts val="600"/>
              </a:spcBef>
              <a:spcAft>
                <a:spcPts val="0"/>
              </a:spcAft>
              <a:buFontTx/>
              <a:buBlip>
                <a:blip r:embed="rId6"/>
              </a:buBlip>
              <a:defRPr sz="2000"/>
            </a:lvl4pPr>
            <a:lvl5pPr>
              <a:spcBef>
                <a:spcPts val="600"/>
              </a:spcBef>
              <a:spcAft>
                <a:spcPts val="0"/>
              </a:spcAft>
              <a:defRPr sz="2000"/>
            </a:lvl5pPr>
            <a:lvl6pPr>
              <a:spcBef>
                <a:spcPts val="600"/>
              </a:spcBef>
              <a:spcAft>
                <a:spcPts val="0"/>
              </a:spcAft>
              <a:defRPr sz="2000"/>
            </a:lvl6pPr>
            <a:lvl7pPr>
              <a:spcBef>
                <a:spcPts val="600"/>
              </a:spcBef>
              <a:spcAft>
                <a:spcPts val="0"/>
              </a:spcAft>
              <a:defRPr sz="2000"/>
            </a:lvl7pPr>
            <a:lvl8pPr>
              <a:spcBef>
                <a:spcPts val="600"/>
              </a:spcBef>
              <a:spcAft>
                <a:spcPts val="0"/>
              </a:spcAft>
              <a:defRPr sz="2000"/>
            </a:lvl8pPr>
            <a:lvl9pPr>
              <a:spcBef>
                <a:spcPts val="600"/>
              </a:spcBef>
              <a:spcAft>
                <a:spcPts val="0"/>
              </a:spcAft>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Date Placeholder 2"/>
          <p:cNvSpPr>
            <a:spLocks noGrp="1"/>
          </p:cNvSpPr>
          <p:nvPr>
            <p:ph type="dt" sz="half" idx="10"/>
          </p:nvPr>
        </p:nvSpPr>
        <p:spPr bwMode="gray"/>
        <p:txBody>
          <a:bodyPr/>
          <a:lstStyle/>
          <a:p>
            <a:fld id="{E63D4258-9B74-4DEF-ABCD-2A841B689B4D}" type="datetime1">
              <a:rPr lang="en-US" smtClean="0"/>
              <a:t>1/5/2022</a:t>
            </a:fld>
            <a:endParaRPr lang="en-US" dirty="0"/>
          </a:p>
        </p:txBody>
      </p:sp>
      <p:sp>
        <p:nvSpPr>
          <p:cNvPr id="4" name="Footer Placeholder 3"/>
          <p:cNvSpPr>
            <a:spLocks noGrp="1"/>
          </p:cNvSpPr>
          <p:nvPr>
            <p:ph type="ftr" sz="quarter" idx="11"/>
          </p:nvPr>
        </p:nvSpPr>
        <p:spPr bwMode="gray">
          <a:xfrm>
            <a:off x="974672" y="6617933"/>
            <a:ext cx="5710665" cy="108000"/>
          </a:xfrm>
        </p:spPr>
        <p:txBody>
          <a:bodyPr/>
          <a:lstStyle/>
          <a:p>
            <a:r>
              <a:rPr lang="en-US" dirty="0"/>
              <a:t>Patient Recruitment and Retention//CLM ICR Training</a:t>
            </a:r>
          </a:p>
        </p:txBody>
      </p:sp>
      <p:sp>
        <p:nvSpPr>
          <p:cNvPr id="5" name="Slide Number Placeholder 4"/>
          <p:cNvSpPr>
            <a:spLocks noGrp="1"/>
          </p:cNvSpPr>
          <p:nvPr>
            <p:ph type="sldNum" sz="quarter" idx="12"/>
          </p:nvPr>
        </p:nvSpPr>
        <p:spPr bwMode="gray">
          <a:xfrm>
            <a:off x="195843" y="6617933"/>
            <a:ext cx="392326" cy="108000"/>
          </a:xfrm>
        </p:spPr>
        <p:txBody>
          <a:bodyPr/>
          <a:lstStyle/>
          <a:p>
            <a:fld id="{EEAD9179-7A6B-4268-BEB2-F3B8EB06115B}" type="slidenum">
              <a:rPr lang="en-US" smtClean="0"/>
              <a:pPr/>
              <a:t>‹#›</a:t>
            </a:fld>
            <a:endParaRPr lang="en-US" dirty="0"/>
          </a:p>
        </p:txBody>
      </p:sp>
      <p:pic>
        <p:nvPicPr>
          <p:cNvPr id="9" name="Picture 2"/>
          <p:cNvPicPr>
            <a:picLocks noChangeAspect="1" noChangeArrowheads="1"/>
          </p:cNvPicPr>
          <p:nvPr/>
        </p:nvPicPr>
        <p:blipFill>
          <a:blip r:embed="rId7">
            <a:extLst>
              <a:ext uri="{28A0092B-C50C-407E-A947-70E740481C1C}">
                <a14:useLocalDpi xmlns:a14="http://schemas.microsoft.com/office/drawing/2010/main" val="0"/>
              </a:ext>
            </a:extLst>
          </a:blip>
          <a:stretch>
            <a:fillRect/>
          </a:stretch>
        </p:blipFill>
        <p:spPr bwMode="gray">
          <a:xfrm>
            <a:off x="701832" y="704850"/>
            <a:ext cx="720000" cy="720000"/>
          </a:xfrm>
          <a:prstGeom prst="rect">
            <a:avLst/>
          </a:prstGeom>
          <a:noFill/>
          <a:extLst>
            <a:ext uri="{909E8E84-426E-40DD-AFC4-6F175D3DCCD1}">
              <a14:hiddenFill xmlns:a14="http://schemas.microsoft.com/office/drawing/2010/main">
                <a:solidFill>
                  <a:srgbClr val="FFFFFF"/>
                </a:solidFill>
              </a14:hiddenFill>
            </a:ext>
          </a:extLst>
        </p:spPr>
      </p:pic>
      <p:grpSp>
        <p:nvGrpSpPr>
          <p:cNvPr id="2" name="Group 1"/>
          <p:cNvGrpSpPr/>
          <p:nvPr/>
        </p:nvGrpSpPr>
        <p:grpSpPr bwMode="black">
          <a:xfrm>
            <a:off x="7804236" y="1"/>
            <a:ext cx="4386177" cy="6858000"/>
            <a:chOff x="7804236" y="1"/>
            <a:chExt cx="4386177" cy="6858000"/>
          </a:xfrm>
        </p:grpSpPr>
        <p:sp>
          <p:nvSpPr>
            <p:cNvPr id="19" name="Freeform 6"/>
            <p:cNvSpPr>
              <a:spLocks/>
            </p:cNvSpPr>
            <p:nvPr userDrawn="1"/>
          </p:nvSpPr>
          <p:spPr bwMode="black">
            <a:xfrm>
              <a:off x="7804236" y="1"/>
              <a:ext cx="2489310" cy="6858000"/>
            </a:xfrm>
            <a:custGeom>
              <a:avLst/>
              <a:gdLst>
                <a:gd name="T0" fmla="*/ 9 w 1857"/>
                <a:gd name="T1" fmla="*/ 5116 h 5116"/>
                <a:gd name="T2" fmla="*/ 1857 w 1857"/>
                <a:gd name="T3" fmla="*/ 0 h 5116"/>
                <a:gd name="T4" fmla="*/ 1847 w 1857"/>
                <a:gd name="T5" fmla="*/ 0 h 5116"/>
                <a:gd name="T6" fmla="*/ 0 w 1857"/>
                <a:gd name="T7" fmla="*/ 5116 h 5116"/>
                <a:gd name="T8" fmla="*/ 9 w 1857"/>
                <a:gd name="T9" fmla="*/ 5116 h 5116"/>
              </a:gdLst>
              <a:ahLst/>
              <a:cxnLst>
                <a:cxn ang="0">
                  <a:pos x="T0" y="T1"/>
                </a:cxn>
                <a:cxn ang="0">
                  <a:pos x="T2" y="T3"/>
                </a:cxn>
                <a:cxn ang="0">
                  <a:pos x="T4" y="T5"/>
                </a:cxn>
                <a:cxn ang="0">
                  <a:pos x="T6" y="T7"/>
                </a:cxn>
                <a:cxn ang="0">
                  <a:pos x="T8" y="T9"/>
                </a:cxn>
              </a:cxnLst>
              <a:rect l="0" t="0" r="r" b="b"/>
              <a:pathLst>
                <a:path w="1857" h="5116">
                  <a:moveTo>
                    <a:pt x="9" y="5116"/>
                  </a:moveTo>
                  <a:lnTo>
                    <a:pt x="1857" y="0"/>
                  </a:lnTo>
                  <a:lnTo>
                    <a:pt x="1847" y="0"/>
                  </a:lnTo>
                  <a:lnTo>
                    <a:pt x="0" y="5116"/>
                  </a:lnTo>
                  <a:lnTo>
                    <a:pt x="9" y="5116"/>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black">
            <a:xfrm>
              <a:off x="8456276" y="1408976"/>
              <a:ext cx="3734137" cy="5449024"/>
            </a:xfrm>
            <a:custGeom>
              <a:avLst/>
              <a:gdLst>
                <a:gd name="T0" fmla="*/ 0 w 2785"/>
                <a:gd name="T1" fmla="*/ 4064 h 4064"/>
                <a:gd name="T2" fmla="*/ 11 w 2785"/>
                <a:gd name="T3" fmla="*/ 4064 h 4064"/>
                <a:gd name="T4" fmla="*/ 2785 w 2785"/>
                <a:gd name="T5" fmla="*/ 17 h 4064"/>
                <a:gd name="T6" fmla="*/ 2785 w 2785"/>
                <a:gd name="T7" fmla="*/ 0 h 4064"/>
                <a:gd name="T8" fmla="*/ 0 w 2785"/>
                <a:gd name="T9" fmla="*/ 4064 h 4064"/>
              </a:gdLst>
              <a:ahLst/>
              <a:cxnLst>
                <a:cxn ang="0">
                  <a:pos x="T0" y="T1"/>
                </a:cxn>
                <a:cxn ang="0">
                  <a:pos x="T2" y="T3"/>
                </a:cxn>
                <a:cxn ang="0">
                  <a:pos x="T4" y="T5"/>
                </a:cxn>
                <a:cxn ang="0">
                  <a:pos x="T6" y="T7"/>
                </a:cxn>
                <a:cxn ang="0">
                  <a:pos x="T8" y="T9"/>
                </a:cxn>
              </a:cxnLst>
              <a:rect l="0" t="0" r="r" b="b"/>
              <a:pathLst>
                <a:path w="2785" h="4064">
                  <a:moveTo>
                    <a:pt x="0" y="4064"/>
                  </a:moveTo>
                  <a:lnTo>
                    <a:pt x="11" y="4064"/>
                  </a:lnTo>
                  <a:lnTo>
                    <a:pt x="2785" y="17"/>
                  </a:lnTo>
                  <a:lnTo>
                    <a:pt x="2785" y="0"/>
                  </a:lnTo>
                  <a:lnTo>
                    <a:pt x="0" y="4064"/>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de-DE"/>
            </a:p>
          </p:txBody>
        </p:sp>
      </p:grpSp>
      <p:sp>
        <p:nvSpPr>
          <p:cNvPr id="6" name="Logoschutz" hidden="1"/>
          <p:cNvSpPr/>
          <p:nvPr userDrawn="1">
            <p:custDataLst>
              <p:tags r:id="rId1"/>
            </p:custDataLst>
          </p:nvPr>
        </p:nvSpPr>
        <p:spPr bwMode="gray">
          <a:xfrm>
            <a:off x="521832" y="524850"/>
            <a:ext cx="1080000" cy="1080000"/>
          </a:xfrm>
          <a:prstGeom prst="rect">
            <a:avLst/>
          </a:prstGeom>
          <a:solidFill>
            <a:srgbClr val="00BCFF">
              <a:alpha val="3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Logo</a:t>
            </a:r>
          </a:p>
          <a:p>
            <a:pPr algn="ctr"/>
            <a:r>
              <a:rPr lang="de-DE" dirty="0">
                <a:solidFill>
                  <a:schemeClr val="tx1"/>
                </a:solidFill>
              </a:rPr>
              <a:t>Schutz</a:t>
            </a:r>
          </a:p>
        </p:txBody>
      </p:sp>
    </p:spTree>
    <p:extLst>
      <p:ext uri="{BB962C8B-B14F-4D97-AF65-F5344CB8AC3E}">
        <p14:creationId xmlns:p14="http://schemas.microsoft.com/office/powerpoint/2010/main" val="41177675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1254">
          <p15:clr>
            <a:srgbClr val="FBAE40"/>
          </p15:clr>
        </p15:guide>
        <p15:guide id="2" orient="horz" pos="4086">
          <p15:clr>
            <a:srgbClr val="FBAE40"/>
          </p15:clr>
        </p15:guide>
        <p15:guide id="3" orient="horz" pos="1162">
          <p15:clr>
            <a:srgbClr val="FBAE40"/>
          </p15:clr>
        </p15:guide>
        <p15:guide id="4" pos="4214">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 - 18185">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61B3952C-728C-49AD-8CB6-CEE21D4449F9}"/>
              </a:ext>
            </a:extLst>
          </p:cNvPr>
          <p:cNvSpPr/>
          <p:nvPr userDrawn="1"/>
        </p:nvSpPr>
        <p:spPr bwMode="gray">
          <a:xfrm>
            <a:off x="0" y="6496050"/>
            <a:ext cx="12190413" cy="357106"/>
          </a:xfrm>
          <a:prstGeom prst="rect">
            <a:avLst/>
          </a:prstGeom>
          <a:gradFill flip="none" rotWithShape="1">
            <a:gsLst>
              <a:gs pos="0">
                <a:schemeClr val="bg1"/>
              </a:gs>
              <a:gs pos="30000">
                <a:schemeClr val="accent1">
                  <a:lumMod val="10000"/>
                  <a:lumOff val="90000"/>
                  <a:alpha val="75000"/>
                </a:schemeClr>
              </a:gs>
              <a:gs pos="57000">
                <a:srgbClr val="E1F1F9">
                  <a:alpha val="50000"/>
                </a:srgbClr>
              </a:gs>
              <a:gs pos="100000">
                <a:schemeClr val="accent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eaLnBrk="1" fontAlgn="auto" hangingPunct="1">
              <a:lnSpc>
                <a:spcPct val="100000"/>
              </a:lnSpc>
              <a:spcBef>
                <a:spcPts val="0"/>
              </a:spcBef>
              <a:spcAft>
                <a:spcPts val="0"/>
              </a:spcAft>
            </a:pPr>
            <a:endParaRPr lang="en-US" sz="1800" b="0" i="0" u="none" baseline="0" dirty="0">
              <a:solidFill>
                <a:srgbClr val="FFFFFF"/>
              </a:solidFill>
              <a:latin typeface="Arial" panose="020B0604020202020204" pitchFamily="34" charset="0"/>
            </a:endParaRPr>
          </a:p>
        </p:txBody>
      </p:sp>
      <p:sp>
        <p:nvSpPr>
          <p:cNvPr id="11" name="Rectangle 10">
            <a:extLst>
              <a:ext uri="{FF2B5EF4-FFF2-40B4-BE49-F238E27FC236}">
                <a16:creationId xmlns:a16="http://schemas.microsoft.com/office/drawing/2014/main" id="{E76A3E76-4EDF-4D84-A653-511C3847BB97}"/>
              </a:ext>
            </a:extLst>
          </p:cNvPr>
          <p:cNvSpPr/>
          <p:nvPr userDrawn="1"/>
        </p:nvSpPr>
        <p:spPr bwMode="gray">
          <a:xfrm>
            <a:off x="0" y="0"/>
            <a:ext cx="12190413" cy="1462006"/>
          </a:xfrm>
          <a:prstGeom prst="rect">
            <a:avLst/>
          </a:prstGeom>
          <a:gradFill flip="none" rotWithShape="1">
            <a:gsLst>
              <a:gs pos="0">
                <a:schemeClr val="bg1"/>
              </a:gs>
              <a:gs pos="30000">
                <a:schemeClr val="accent1">
                  <a:lumMod val="10000"/>
                  <a:lumOff val="90000"/>
                  <a:alpha val="75000"/>
                </a:schemeClr>
              </a:gs>
              <a:gs pos="57000">
                <a:srgbClr val="E1F1F9">
                  <a:alpha val="50000"/>
                </a:srgbClr>
              </a:gs>
              <a:gs pos="100000">
                <a:schemeClr val="accent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eaLnBrk="1" fontAlgn="auto" hangingPunct="1">
              <a:lnSpc>
                <a:spcPct val="100000"/>
              </a:lnSpc>
              <a:spcBef>
                <a:spcPts val="0"/>
              </a:spcBef>
              <a:spcAft>
                <a:spcPts val="0"/>
              </a:spcAft>
            </a:pPr>
            <a:endParaRPr lang="en-US" sz="1800" b="0" i="0" u="none" baseline="0" dirty="0">
              <a:solidFill>
                <a:srgbClr val="FFFFFF"/>
              </a:solidFill>
              <a:latin typeface="Arial" panose="020B0604020202020204" pitchFamily="34" charset="0"/>
            </a:endParaRPr>
          </a:p>
        </p:txBody>
      </p:sp>
      <p:sp>
        <p:nvSpPr>
          <p:cNvPr id="8" name="Subtitle 2"/>
          <p:cNvSpPr>
            <a:spLocks noGrp="1"/>
          </p:cNvSpPr>
          <p:nvPr>
            <p:ph type="subTitle" idx="13"/>
          </p:nvPr>
        </p:nvSpPr>
        <p:spPr bwMode="gray">
          <a:xfrm>
            <a:off x="981820" y="1138299"/>
            <a:ext cx="10798461" cy="252000"/>
          </a:xfrm>
        </p:spPr>
        <p:txBody>
          <a:bodyPr anchor="t"/>
          <a:lstStyle>
            <a:lvl1pPr marL="0" indent="0" algn="l">
              <a:buNone/>
              <a:defRPr sz="1800">
                <a:solidFill>
                  <a:schemeClr val="accent1"/>
                </a:solidFill>
              </a:defRPr>
            </a:lvl1pPr>
            <a:lvl2pPr marL="0" indent="0" algn="l">
              <a:buNone/>
              <a:defRPr sz="1800">
                <a:solidFill>
                  <a:schemeClr val="accent1"/>
                </a:solidFill>
              </a:defRPr>
            </a:lvl2pPr>
            <a:lvl3pPr marL="0" indent="0" algn="l">
              <a:buNone/>
              <a:defRPr sz="1800">
                <a:solidFill>
                  <a:schemeClr val="accent1"/>
                </a:solidFill>
              </a:defRPr>
            </a:lvl3pPr>
            <a:lvl4pPr marL="0" indent="0" algn="l">
              <a:buNone/>
              <a:defRPr sz="1800">
                <a:solidFill>
                  <a:schemeClr val="accent1"/>
                </a:solidFill>
              </a:defRPr>
            </a:lvl4pPr>
            <a:lvl5pPr marL="0" indent="0" algn="l">
              <a:buNone/>
              <a:defRPr sz="1800">
                <a:solidFill>
                  <a:schemeClr val="accent1"/>
                </a:solidFill>
              </a:defRPr>
            </a:lvl5pPr>
            <a:lvl6pPr marL="0" indent="0" algn="l">
              <a:buNone/>
              <a:defRPr sz="1800">
                <a:solidFill>
                  <a:schemeClr val="accent1"/>
                </a:solidFill>
              </a:defRPr>
            </a:lvl6pPr>
            <a:lvl7pPr marL="0" indent="0" algn="l">
              <a:buNone/>
              <a:defRPr sz="1800">
                <a:solidFill>
                  <a:schemeClr val="accent1"/>
                </a:solidFill>
              </a:defRPr>
            </a:lvl7pPr>
            <a:lvl8pPr marL="0" indent="0" algn="l">
              <a:buNone/>
              <a:defRPr sz="1800">
                <a:solidFill>
                  <a:schemeClr val="accent1"/>
                </a:solidFill>
              </a:defRPr>
            </a:lvl8pPr>
            <a:lvl9pPr marL="0" indent="0" algn="l">
              <a:buNone/>
              <a:defRPr sz="1800">
                <a:solidFill>
                  <a:schemeClr val="accent1"/>
                </a:solidFill>
              </a:defRPr>
            </a:lvl9pPr>
          </a:lstStyle>
          <a:p>
            <a:pPr lvl="0"/>
            <a:r>
              <a:rPr lang="en-US"/>
              <a:t>Click to edit Master subtitle style</a:t>
            </a:r>
            <a:endParaRPr lang="en-US" dirty="0"/>
          </a:p>
        </p:txBody>
      </p:sp>
      <p:sp>
        <p:nvSpPr>
          <p:cNvPr id="2" name="Title 1"/>
          <p:cNvSpPr>
            <a:spLocks noGrp="1"/>
          </p:cNvSpPr>
          <p:nvPr>
            <p:ph type="title"/>
          </p:nvPr>
        </p:nvSpPr>
        <p:spPr bwMode="gray"/>
        <p:txBody>
          <a:bodyPr/>
          <a:lstStyle/>
          <a:p>
            <a:r>
              <a:rPr lang="en-US"/>
              <a:t>Click to edit Master title style</a:t>
            </a:r>
            <a:endParaRPr lang="en-US" dirty="0"/>
          </a:p>
        </p:txBody>
      </p:sp>
      <p:sp>
        <p:nvSpPr>
          <p:cNvPr id="4" name="Date Placeholder 3"/>
          <p:cNvSpPr>
            <a:spLocks noGrp="1"/>
          </p:cNvSpPr>
          <p:nvPr>
            <p:ph type="dt" sz="half" idx="10"/>
          </p:nvPr>
        </p:nvSpPr>
        <p:spPr bwMode="gray"/>
        <p:txBody>
          <a:bodyPr/>
          <a:lstStyle/>
          <a:p>
            <a:fld id="{5DE0E940-581A-45AE-892E-E484DC7D9413}" type="datetime1">
              <a:rPr lang="en-US" smtClean="0"/>
              <a:t>1/5/2022</a:t>
            </a:fld>
            <a:endParaRPr lang="en-US" dirty="0"/>
          </a:p>
        </p:txBody>
      </p:sp>
      <p:sp>
        <p:nvSpPr>
          <p:cNvPr id="5" name="Footer Placeholder 4"/>
          <p:cNvSpPr>
            <a:spLocks noGrp="1"/>
          </p:cNvSpPr>
          <p:nvPr>
            <p:ph type="ftr" sz="quarter" idx="11"/>
          </p:nvPr>
        </p:nvSpPr>
        <p:spPr bwMode="gray"/>
        <p:txBody>
          <a:bodyPr/>
          <a:lstStyle/>
          <a:p>
            <a:r>
              <a:rPr lang="en-US" dirty="0"/>
              <a:t>Patient Recruitment and Retention//CLM ICR Training</a:t>
            </a:r>
          </a:p>
        </p:txBody>
      </p:sp>
      <p:sp>
        <p:nvSpPr>
          <p:cNvPr id="6" name="Slide Number Placeholder 5"/>
          <p:cNvSpPr>
            <a:spLocks noGrp="1"/>
          </p:cNvSpPr>
          <p:nvPr>
            <p:ph type="sldNum" sz="quarter" idx="12"/>
          </p:nvPr>
        </p:nvSpPr>
        <p:spPr bwMode="gray"/>
        <p:txBody>
          <a:bodyPr/>
          <a:lstStyle/>
          <a:p>
            <a:fld id="{EEAD9179-7A6B-4268-BEB2-F3B8EB06115B}" type="slidenum">
              <a:rPr lang="en-US" smtClean="0"/>
              <a:t>‹#›</a:t>
            </a:fld>
            <a:endParaRPr lang="en-US" dirty="0"/>
          </a:p>
        </p:txBody>
      </p:sp>
      <p:pic>
        <p:nvPicPr>
          <p:cNvPr id="9"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gray">
          <a:xfrm>
            <a:off x="196104" y="617155"/>
            <a:ext cx="399600" cy="399600"/>
          </a:xfrm>
          <a:prstGeom prst="rect">
            <a:avLst/>
          </a:prstGeom>
          <a:noFill/>
          <a:extLst>
            <a:ext uri="{909E8E84-426E-40DD-AFC4-6F175D3DCCD1}">
              <a14:hiddenFill xmlns:a14="http://schemas.microsoft.com/office/drawing/2010/main">
                <a:solidFill>
                  <a:srgbClr val="FFFFFF"/>
                </a:solidFill>
              </a14:hiddenFill>
            </a:ext>
          </a:extLst>
        </p:spPr>
      </p:pic>
      <p:sp>
        <p:nvSpPr>
          <p:cNvPr id="7" name="Inhaltsplatzhalter 6"/>
          <p:cNvSpPr>
            <a:spLocks noGrp="1"/>
          </p:cNvSpPr>
          <p:nvPr>
            <p:ph sz="quarter" idx="14"/>
          </p:nvPr>
        </p:nvSpPr>
        <p:spPr>
          <a:xfrm>
            <a:off x="981820" y="1732751"/>
            <a:ext cx="10798461" cy="475199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dirty="0"/>
          </a:p>
        </p:txBody>
      </p:sp>
      <p:sp>
        <p:nvSpPr>
          <p:cNvPr id="10" name="Logoschutz" hidden="1"/>
          <p:cNvSpPr/>
          <p:nvPr userDrawn="1">
            <p:custDataLst>
              <p:tags r:id="rId1"/>
            </p:custDataLst>
          </p:nvPr>
        </p:nvSpPr>
        <p:spPr bwMode="gray">
          <a:xfrm>
            <a:off x="86006" y="509323"/>
            <a:ext cx="612000" cy="612000"/>
          </a:xfrm>
          <a:prstGeom prst="rect">
            <a:avLst/>
          </a:prstGeom>
          <a:solidFill>
            <a:srgbClr val="00BCFF">
              <a:alpha val="3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900" dirty="0">
                <a:solidFill>
                  <a:schemeClr val="tx1"/>
                </a:solidFill>
              </a:rPr>
              <a:t>Logo</a:t>
            </a:r>
          </a:p>
          <a:p>
            <a:pPr algn="ctr"/>
            <a:r>
              <a:rPr lang="de-DE" sz="900" dirty="0">
                <a:solidFill>
                  <a:schemeClr val="tx1"/>
                </a:solidFill>
              </a:rPr>
              <a:t>Schutz</a:t>
            </a:r>
          </a:p>
        </p:txBody>
      </p:sp>
    </p:spTree>
    <p:extLst>
      <p:ext uri="{BB962C8B-B14F-4D97-AF65-F5344CB8AC3E}">
        <p14:creationId xmlns:p14="http://schemas.microsoft.com/office/powerpoint/2010/main" val="5825530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619">
          <p15:clr>
            <a:srgbClr val="FBAE40"/>
          </p15:clr>
        </p15:guide>
        <p15:guide id="2" pos="7423">
          <p15:clr>
            <a:srgbClr val="FBAE40"/>
          </p15:clr>
        </p15:guide>
        <p15:guide id="3" orient="horz" pos="1094">
          <p15:clr>
            <a:srgbClr val="FBAE40"/>
          </p15:clr>
        </p15:guide>
        <p15:guide id="4" orient="horz" pos="4085">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5_Content-Light - 18185">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76B82CEE-D7EC-48C0-8FA1-3416AB85CFBD}"/>
              </a:ext>
            </a:extLst>
          </p:cNvPr>
          <p:cNvSpPr/>
          <p:nvPr userDrawn="1"/>
        </p:nvSpPr>
        <p:spPr bwMode="gray">
          <a:xfrm>
            <a:off x="0" y="6496050"/>
            <a:ext cx="12190413" cy="357106"/>
          </a:xfrm>
          <a:prstGeom prst="rect">
            <a:avLst/>
          </a:prstGeom>
          <a:gradFill flip="none" rotWithShape="1">
            <a:gsLst>
              <a:gs pos="0">
                <a:schemeClr val="bg1"/>
              </a:gs>
              <a:gs pos="30000">
                <a:schemeClr val="accent1">
                  <a:lumMod val="10000"/>
                  <a:lumOff val="90000"/>
                  <a:alpha val="75000"/>
                </a:schemeClr>
              </a:gs>
              <a:gs pos="57000">
                <a:srgbClr val="E1F1F9">
                  <a:alpha val="50000"/>
                </a:srgbClr>
              </a:gs>
              <a:gs pos="100000">
                <a:schemeClr val="accent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eaLnBrk="1" fontAlgn="auto" hangingPunct="1">
              <a:lnSpc>
                <a:spcPct val="100000"/>
              </a:lnSpc>
              <a:spcBef>
                <a:spcPts val="0"/>
              </a:spcBef>
              <a:spcAft>
                <a:spcPts val="0"/>
              </a:spcAft>
            </a:pPr>
            <a:endParaRPr lang="en-US" sz="1800" b="0" i="0" u="none" baseline="0" dirty="0">
              <a:solidFill>
                <a:srgbClr val="FFFFFF"/>
              </a:solidFill>
              <a:latin typeface="Arial" panose="020B0604020202020204" pitchFamily="34" charset="0"/>
            </a:endParaRPr>
          </a:p>
        </p:txBody>
      </p:sp>
      <p:sp>
        <p:nvSpPr>
          <p:cNvPr id="7" name="Rectangle 6">
            <a:extLst>
              <a:ext uri="{FF2B5EF4-FFF2-40B4-BE49-F238E27FC236}">
                <a16:creationId xmlns:a16="http://schemas.microsoft.com/office/drawing/2014/main" id="{9B1C9613-7C5E-4CD9-9723-15EBC032AA95}"/>
              </a:ext>
            </a:extLst>
          </p:cNvPr>
          <p:cNvSpPr/>
          <p:nvPr userDrawn="1"/>
        </p:nvSpPr>
        <p:spPr bwMode="gray">
          <a:xfrm>
            <a:off x="0" y="0"/>
            <a:ext cx="12190413" cy="1462006"/>
          </a:xfrm>
          <a:prstGeom prst="rect">
            <a:avLst/>
          </a:prstGeom>
          <a:gradFill flip="none" rotWithShape="1">
            <a:gsLst>
              <a:gs pos="0">
                <a:schemeClr val="bg1"/>
              </a:gs>
              <a:gs pos="30000">
                <a:schemeClr val="accent1">
                  <a:lumMod val="10000"/>
                  <a:lumOff val="90000"/>
                  <a:alpha val="75000"/>
                </a:schemeClr>
              </a:gs>
              <a:gs pos="57000">
                <a:srgbClr val="E1F1F9">
                  <a:alpha val="50000"/>
                </a:srgbClr>
              </a:gs>
              <a:gs pos="100000">
                <a:schemeClr val="accent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eaLnBrk="1" fontAlgn="auto" hangingPunct="1">
              <a:lnSpc>
                <a:spcPct val="100000"/>
              </a:lnSpc>
              <a:spcBef>
                <a:spcPts val="0"/>
              </a:spcBef>
              <a:spcAft>
                <a:spcPts val="0"/>
              </a:spcAft>
            </a:pPr>
            <a:endParaRPr lang="en-US" sz="1800" b="0" i="0" u="none" baseline="0" dirty="0">
              <a:solidFill>
                <a:srgbClr val="FFFFFF"/>
              </a:solidFill>
              <a:latin typeface="Arial" panose="020B0604020202020204" pitchFamily="34" charset="0"/>
            </a:endParaRPr>
          </a:p>
        </p:txBody>
      </p:sp>
      <p:sp>
        <p:nvSpPr>
          <p:cNvPr id="17" name="Title 6">
            <a:extLst>
              <a:ext uri="{FF2B5EF4-FFF2-40B4-BE49-F238E27FC236}">
                <a16:creationId xmlns:a16="http://schemas.microsoft.com/office/drawing/2014/main" id="{C2DFBB29-350A-054A-BFC4-3AFECFBC2A9A}"/>
              </a:ext>
            </a:extLst>
          </p:cNvPr>
          <p:cNvSpPr>
            <a:spLocks noGrp="1"/>
          </p:cNvSpPr>
          <p:nvPr>
            <p:ph type="title" hasCustomPrompt="1"/>
          </p:nvPr>
        </p:nvSpPr>
        <p:spPr>
          <a:xfrm>
            <a:off x="1146398" y="132067"/>
            <a:ext cx="10763657" cy="853289"/>
          </a:xfrm>
        </p:spPr>
        <p:txBody>
          <a:bodyPr>
            <a:normAutofit/>
          </a:bodyPr>
          <a:lstStyle>
            <a:lvl1pPr>
              <a:defRPr sz="2400" b="1" i="0">
                <a:solidFill>
                  <a:schemeClr val="tx1"/>
                </a:solidFill>
              </a:defRPr>
            </a:lvl1pPr>
          </a:lstStyle>
          <a:p>
            <a:r>
              <a:rPr lang="en-US" dirty="0"/>
              <a:t>Content slide without text container – 1 or 2 line title</a:t>
            </a:r>
          </a:p>
        </p:txBody>
      </p:sp>
      <p:sp>
        <p:nvSpPr>
          <p:cNvPr id="4" name="Date Placeholder 3">
            <a:extLst>
              <a:ext uri="{FF2B5EF4-FFF2-40B4-BE49-F238E27FC236}">
                <a16:creationId xmlns:a16="http://schemas.microsoft.com/office/drawing/2014/main" id="{0D9B1292-3E25-47E8-86C5-D7A1D3E67C8B}"/>
              </a:ext>
            </a:extLst>
          </p:cNvPr>
          <p:cNvSpPr>
            <a:spLocks noGrp="1"/>
          </p:cNvSpPr>
          <p:nvPr>
            <p:ph type="dt" sz="half" idx="10"/>
          </p:nvPr>
        </p:nvSpPr>
        <p:spPr/>
        <p:txBody>
          <a:bodyPr/>
          <a:lstStyle/>
          <a:p>
            <a:fld id="{013872BD-BC77-4C3F-9BC4-9715AA8E51B4}" type="datetime1">
              <a:rPr lang="en-US" smtClean="0"/>
              <a:t>1/5/2022</a:t>
            </a:fld>
            <a:endParaRPr lang="en-US" dirty="0"/>
          </a:p>
        </p:txBody>
      </p:sp>
      <p:sp>
        <p:nvSpPr>
          <p:cNvPr id="5" name="Footer Placeholder 4">
            <a:extLst>
              <a:ext uri="{FF2B5EF4-FFF2-40B4-BE49-F238E27FC236}">
                <a16:creationId xmlns:a16="http://schemas.microsoft.com/office/drawing/2014/main" id="{B2C3F9F5-707D-427B-98F5-4A8E773D6A36}"/>
              </a:ext>
            </a:extLst>
          </p:cNvPr>
          <p:cNvSpPr>
            <a:spLocks noGrp="1"/>
          </p:cNvSpPr>
          <p:nvPr>
            <p:ph type="ftr" sz="quarter" idx="11"/>
          </p:nvPr>
        </p:nvSpPr>
        <p:spPr/>
        <p:txBody>
          <a:bodyPr/>
          <a:lstStyle/>
          <a:p>
            <a:r>
              <a:rPr lang="en-US" dirty="0"/>
              <a:t>Patient Recruitment and Retention//CLM ICR Training</a:t>
            </a:r>
          </a:p>
        </p:txBody>
      </p:sp>
      <p:sp>
        <p:nvSpPr>
          <p:cNvPr id="6" name="Slide Number Placeholder 5">
            <a:extLst>
              <a:ext uri="{FF2B5EF4-FFF2-40B4-BE49-F238E27FC236}">
                <a16:creationId xmlns:a16="http://schemas.microsoft.com/office/drawing/2014/main" id="{5F1D97E2-09C9-49A3-9A54-075ED3C64196}"/>
              </a:ext>
            </a:extLst>
          </p:cNvPr>
          <p:cNvSpPr>
            <a:spLocks noGrp="1"/>
          </p:cNvSpPr>
          <p:nvPr>
            <p:ph type="sldNum" sz="quarter" idx="12"/>
          </p:nvPr>
        </p:nvSpPr>
        <p:spPr/>
        <p:txBody>
          <a:bodyPr/>
          <a:lstStyle/>
          <a:p>
            <a:fld id="{EEAD9179-7A6B-4268-BEB2-F3B8EB06115B}" type="slidenum">
              <a:rPr lang="en-US" smtClean="0"/>
              <a:pPr/>
              <a:t>‹#›</a:t>
            </a:fld>
            <a:endParaRPr lang="en-US" dirty="0"/>
          </a:p>
        </p:txBody>
      </p:sp>
      <p:pic>
        <p:nvPicPr>
          <p:cNvPr id="8" name="Picture 2">
            <a:extLst>
              <a:ext uri="{FF2B5EF4-FFF2-40B4-BE49-F238E27FC236}">
                <a16:creationId xmlns:a16="http://schemas.microsoft.com/office/drawing/2014/main" id="{74130771-B599-4F3A-A1C8-8D1CCFC8BF87}"/>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tretch>
            <a:fillRect/>
          </a:stretch>
        </p:blipFill>
        <p:spPr bwMode="gray">
          <a:xfrm>
            <a:off x="196104" y="617155"/>
            <a:ext cx="399600" cy="399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314563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72">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ntent (2)">
    <p:spTree>
      <p:nvGrpSpPr>
        <p:cNvPr id="1" name=""/>
        <p:cNvGrpSpPr/>
        <p:nvPr/>
      </p:nvGrpSpPr>
      <p:grpSpPr>
        <a:xfrm>
          <a:off x="0" y="0"/>
          <a:ext cx="0" cy="0"/>
          <a:chOff x="0" y="0"/>
          <a:chExt cx="0" cy="0"/>
        </a:xfrm>
      </p:grpSpPr>
      <p:sp>
        <p:nvSpPr>
          <p:cNvPr id="8" name="Subtitle 2"/>
          <p:cNvSpPr>
            <a:spLocks noGrp="1"/>
          </p:cNvSpPr>
          <p:nvPr>
            <p:ph type="subTitle" idx="13"/>
          </p:nvPr>
        </p:nvSpPr>
        <p:spPr bwMode="gray">
          <a:xfrm>
            <a:off x="981820" y="1138299"/>
            <a:ext cx="10798461" cy="252000"/>
          </a:xfrm>
        </p:spPr>
        <p:txBody>
          <a:bodyPr anchor="t"/>
          <a:lstStyle>
            <a:lvl1pPr marL="0" indent="0" algn="l">
              <a:buNone/>
              <a:defRPr sz="1800">
                <a:solidFill>
                  <a:schemeClr val="accent1"/>
                </a:solidFill>
              </a:defRPr>
            </a:lvl1pPr>
            <a:lvl2pPr marL="0" indent="0" algn="l">
              <a:buNone/>
              <a:defRPr sz="1800">
                <a:solidFill>
                  <a:schemeClr val="accent1"/>
                </a:solidFill>
              </a:defRPr>
            </a:lvl2pPr>
            <a:lvl3pPr marL="0" indent="0" algn="l">
              <a:buNone/>
              <a:defRPr sz="1800">
                <a:solidFill>
                  <a:schemeClr val="accent1"/>
                </a:solidFill>
              </a:defRPr>
            </a:lvl3pPr>
            <a:lvl4pPr marL="0" indent="0" algn="l">
              <a:buNone/>
              <a:defRPr sz="1800">
                <a:solidFill>
                  <a:schemeClr val="accent1"/>
                </a:solidFill>
              </a:defRPr>
            </a:lvl4pPr>
            <a:lvl5pPr marL="0" indent="0" algn="l">
              <a:buNone/>
              <a:defRPr sz="1800">
                <a:solidFill>
                  <a:schemeClr val="accent1"/>
                </a:solidFill>
              </a:defRPr>
            </a:lvl5pPr>
            <a:lvl6pPr marL="0" indent="0" algn="l">
              <a:buNone/>
              <a:defRPr sz="1800">
                <a:solidFill>
                  <a:schemeClr val="accent1"/>
                </a:solidFill>
              </a:defRPr>
            </a:lvl6pPr>
            <a:lvl7pPr marL="0" indent="0" algn="l">
              <a:buNone/>
              <a:defRPr sz="1800">
                <a:solidFill>
                  <a:schemeClr val="accent1"/>
                </a:solidFill>
              </a:defRPr>
            </a:lvl7pPr>
            <a:lvl8pPr marL="0" indent="0" algn="l">
              <a:buNone/>
              <a:defRPr sz="1800">
                <a:solidFill>
                  <a:schemeClr val="accent1"/>
                </a:solidFill>
              </a:defRPr>
            </a:lvl8pPr>
            <a:lvl9pPr marL="0" indent="0" algn="l">
              <a:buNone/>
              <a:defRPr sz="1800">
                <a:solidFill>
                  <a:schemeClr val="accent1"/>
                </a:solidFill>
              </a:defRPr>
            </a:lvl9pPr>
          </a:lstStyle>
          <a:p>
            <a:pPr lvl="0"/>
            <a:r>
              <a:rPr lang="en-US"/>
              <a:t>Click to edit Master subtitle style</a:t>
            </a:r>
            <a:endParaRPr lang="en-US" dirty="0"/>
          </a:p>
        </p:txBody>
      </p:sp>
      <p:sp>
        <p:nvSpPr>
          <p:cNvPr id="2" name="Title 1"/>
          <p:cNvSpPr>
            <a:spLocks noGrp="1"/>
          </p:cNvSpPr>
          <p:nvPr>
            <p:ph type="title"/>
          </p:nvPr>
        </p:nvSpPr>
        <p:spPr bwMode="gray"/>
        <p:txBody>
          <a:bodyPr/>
          <a:lstStyle/>
          <a:p>
            <a:r>
              <a:rPr lang="en-US"/>
              <a:t>Click to edit Master title style</a:t>
            </a:r>
            <a:endParaRPr lang="en-US" dirty="0"/>
          </a:p>
        </p:txBody>
      </p:sp>
      <p:sp>
        <p:nvSpPr>
          <p:cNvPr id="4" name="Date Placeholder 3"/>
          <p:cNvSpPr>
            <a:spLocks noGrp="1"/>
          </p:cNvSpPr>
          <p:nvPr>
            <p:ph type="dt" sz="half" idx="10"/>
          </p:nvPr>
        </p:nvSpPr>
        <p:spPr bwMode="gray"/>
        <p:txBody>
          <a:bodyPr/>
          <a:lstStyle/>
          <a:p>
            <a:fld id="{093C9115-6413-4793-8912-90728A0B1003}" type="datetime1">
              <a:rPr lang="en-US" smtClean="0"/>
              <a:t>1/5/2022</a:t>
            </a:fld>
            <a:endParaRPr lang="en-US" dirty="0"/>
          </a:p>
        </p:txBody>
      </p:sp>
      <p:sp>
        <p:nvSpPr>
          <p:cNvPr id="5" name="Footer Placeholder 4"/>
          <p:cNvSpPr>
            <a:spLocks noGrp="1"/>
          </p:cNvSpPr>
          <p:nvPr>
            <p:ph type="ftr" sz="quarter" idx="11"/>
          </p:nvPr>
        </p:nvSpPr>
        <p:spPr bwMode="gray"/>
        <p:txBody>
          <a:bodyPr/>
          <a:lstStyle/>
          <a:p>
            <a:r>
              <a:rPr lang="en-US" dirty="0"/>
              <a:t>Patient Recruitment and Retention//CLM ICR Training</a:t>
            </a:r>
          </a:p>
        </p:txBody>
      </p:sp>
      <p:sp>
        <p:nvSpPr>
          <p:cNvPr id="6" name="Slide Number Placeholder 5"/>
          <p:cNvSpPr>
            <a:spLocks noGrp="1"/>
          </p:cNvSpPr>
          <p:nvPr>
            <p:ph type="sldNum" sz="quarter" idx="12"/>
          </p:nvPr>
        </p:nvSpPr>
        <p:spPr bwMode="gray"/>
        <p:txBody>
          <a:bodyPr/>
          <a:lstStyle/>
          <a:p>
            <a:fld id="{EEAD9179-7A6B-4268-BEB2-F3B8EB06115B}" type="slidenum">
              <a:rPr lang="en-US" smtClean="0"/>
              <a:t>‹#›</a:t>
            </a:fld>
            <a:endParaRPr lang="en-US" dirty="0"/>
          </a:p>
        </p:txBody>
      </p:sp>
      <p:pic>
        <p:nvPicPr>
          <p:cNvPr id="9"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gray">
          <a:xfrm>
            <a:off x="196104" y="617155"/>
            <a:ext cx="399600" cy="399600"/>
          </a:xfrm>
          <a:prstGeom prst="rect">
            <a:avLst/>
          </a:prstGeom>
          <a:noFill/>
          <a:extLst>
            <a:ext uri="{909E8E84-426E-40DD-AFC4-6F175D3DCCD1}">
              <a14:hiddenFill xmlns:a14="http://schemas.microsoft.com/office/drawing/2010/main">
                <a:solidFill>
                  <a:srgbClr val="FFFFFF"/>
                </a:solidFill>
              </a14:hiddenFill>
            </a:ext>
          </a:extLst>
        </p:spPr>
      </p:pic>
      <p:sp>
        <p:nvSpPr>
          <p:cNvPr id="7" name="Inhaltsplatzhalter 6"/>
          <p:cNvSpPr>
            <a:spLocks noGrp="1"/>
          </p:cNvSpPr>
          <p:nvPr>
            <p:ph sz="quarter" idx="16"/>
          </p:nvPr>
        </p:nvSpPr>
        <p:spPr>
          <a:xfrm>
            <a:off x="981820" y="1732750"/>
            <a:ext cx="5220000" cy="47520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dirty="0"/>
          </a:p>
        </p:txBody>
      </p:sp>
      <p:sp>
        <p:nvSpPr>
          <p:cNvPr id="13" name="Inhaltsplatzhalter 12"/>
          <p:cNvSpPr>
            <a:spLocks noGrp="1"/>
          </p:cNvSpPr>
          <p:nvPr>
            <p:ph sz="quarter" idx="17"/>
          </p:nvPr>
        </p:nvSpPr>
        <p:spPr>
          <a:xfrm>
            <a:off x="6559603" y="1732750"/>
            <a:ext cx="5220000" cy="47520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10" name="Logoschutz" hidden="1"/>
          <p:cNvSpPr/>
          <p:nvPr userDrawn="1">
            <p:custDataLst>
              <p:tags r:id="rId1"/>
            </p:custDataLst>
          </p:nvPr>
        </p:nvSpPr>
        <p:spPr bwMode="gray">
          <a:xfrm>
            <a:off x="86006" y="509323"/>
            <a:ext cx="612000" cy="612000"/>
          </a:xfrm>
          <a:prstGeom prst="rect">
            <a:avLst/>
          </a:prstGeom>
          <a:solidFill>
            <a:srgbClr val="00BCFF">
              <a:alpha val="3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900" dirty="0">
                <a:solidFill>
                  <a:schemeClr val="tx1"/>
                </a:solidFill>
              </a:rPr>
              <a:t>Logo</a:t>
            </a:r>
          </a:p>
          <a:p>
            <a:pPr algn="ctr"/>
            <a:r>
              <a:rPr lang="de-DE" sz="900" dirty="0">
                <a:solidFill>
                  <a:schemeClr val="tx1"/>
                </a:solidFill>
              </a:rPr>
              <a:t>Schutz</a:t>
            </a:r>
          </a:p>
        </p:txBody>
      </p:sp>
    </p:spTree>
    <p:extLst>
      <p:ext uri="{BB962C8B-B14F-4D97-AF65-F5344CB8AC3E}">
        <p14:creationId xmlns:p14="http://schemas.microsoft.com/office/powerpoint/2010/main" val="42276967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3908">
          <p15:clr>
            <a:srgbClr val="FBAE40"/>
          </p15:clr>
        </p15:guide>
        <p15:guide id="2" pos="4134">
          <p15:clr>
            <a:srgbClr val="FBAE40"/>
          </p15:clr>
        </p15:guide>
        <p15:guide id="3" orient="horz" pos="1094">
          <p15:clr>
            <a:srgbClr val="FBAE40"/>
          </p15:clr>
        </p15:guide>
        <p15:guide id="4" orient="horz" pos="4085">
          <p15:clr>
            <a:srgbClr val="FBAE40"/>
          </p15:clr>
        </p15:guide>
        <p15:guide id="5" pos="619">
          <p15:clr>
            <a:srgbClr val="FBAE40"/>
          </p15:clr>
        </p15:guide>
        <p15:guide id="6" pos="7423">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1_Text (2) &amp; Images (2)">
    <p:spTree>
      <p:nvGrpSpPr>
        <p:cNvPr id="1" name=""/>
        <p:cNvGrpSpPr/>
        <p:nvPr/>
      </p:nvGrpSpPr>
      <p:grpSpPr>
        <a:xfrm>
          <a:off x="0" y="0"/>
          <a:ext cx="0" cy="0"/>
          <a:chOff x="0" y="0"/>
          <a:chExt cx="0" cy="0"/>
        </a:xfrm>
      </p:grpSpPr>
      <p:sp>
        <p:nvSpPr>
          <p:cNvPr id="8" name="Subtitle 2"/>
          <p:cNvSpPr>
            <a:spLocks noGrp="1"/>
          </p:cNvSpPr>
          <p:nvPr>
            <p:ph type="subTitle" idx="13"/>
          </p:nvPr>
        </p:nvSpPr>
        <p:spPr bwMode="gray">
          <a:xfrm>
            <a:off x="981820" y="1138299"/>
            <a:ext cx="10798461" cy="252000"/>
          </a:xfrm>
        </p:spPr>
        <p:txBody>
          <a:bodyPr anchor="t"/>
          <a:lstStyle>
            <a:lvl1pPr marL="0" indent="0" algn="l">
              <a:buNone/>
              <a:defRPr sz="1800">
                <a:solidFill>
                  <a:schemeClr val="accent1"/>
                </a:solidFill>
              </a:defRPr>
            </a:lvl1pPr>
            <a:lvl2pPr marL="0" indent="0" algn="l">
              <a:buNone/>
              <a:defRPr sz="1800">
                <a:solidFill>
                  <a:schemeClr val="accent1"/>
                </a:solidFill>
              </a:defRPr>
            </a:lvl2pPr>
            <a:lvl3pPr marL="0" indent="0" algn="l">
              <a:buNone/>
              <a:defRPr sz="1800">
                <a:solidFill>
                  <a:schemeClr val="accent1"/>
                </a:solidFill>
              </a:defRPr>
            </a:lvl3pPr>
            <a:lvl4pPr marL="0" indent="0" algn="l">
              <a:buNone/>
              <a:defRPr sz="1800">
                <a:solidFill>
                  <a:schemeClr val="accent1"/>
                </a:solidFill>
              </a:defRPr>
            </a:lvl4pPr>
            <a:lvl5pPr marL="0" indent="0" algn="l">
              <a:buNone/>
              <a:defRPr sz="1800">
                <a:solidFill>
                  <a:schemeClr val="accent1"/>
                </a:solidFill>
              </a:defRPr>
            </a:lvl5pPr>
            <a:lvl6pPr marL="0" indent="0" algn="l">
              <a:buNone/>
              <a:defRPr sz="1800">
                <a:solidFill>
                  <a:schemeClr val="accent1"/>
                </a:solidFill>
              </a:defRPr>
            </a:lvl6pPr>
            <a:lvl7pPr marL="0" indent="0" algn="l">
              <a:buNone/>
              <a:defRPr sz="1800">
                <a:solidFill>
                  <a:schemeClr val="accent1"/>
                </a:solidFill>
              </a:defRPr>
            </a:lvl7pPr>
            <a:lvl8pPr marL="0" indent="0" algn="l">
              <a:buNone/>
              <a:defRPr sz="1800">
                <a:solidFill>
                  <a:schemeClr val="accent1"/>
                </a:solidFill>
              </a:defRPr>
            </a:lvl8pPr>
            <a:lvl9pPr marL="0" indent="0" algn="l">
              <a:buNone/>
              <a:defRPr sz="1800">
                <a:solidFill>
                  <a:schemeClr val="accent1"/>
                </a:solidFill>
              </a:defRPr>
            </a:lvl9pPr>
          </a:lstStyle>
          <a:p>
            <a:pPr lvl="0"/>
            <a:r>
              <a:rPr lang="en-US"/>
              <a:t>Click to edit Master subtitle style</a:t>
            </a:r>
            <a:endParaRPr lang="en-US" dirty="0"/>
          </a:p>
        </p:txBody>
      </p:sp>
      <p:sp>
        <p:nvSpPr>
          <p:cNvPr id="2" name="Title 1"/>
          <p:cNvSpPr>
            <a:spLocks noGrp="1"/>
          </p:cNvSpPr>
          <p:nvPr>
            <p:ph type="title"/>
          </p:nvPr>
        </p:nvSpPr>
        <p:spPr bwMode="gray"/>
        <p:txBody>
          <a:bodyPr/>
          <a:lstStyle/>
          <a:p>
            <a:r>
              <a:rPr lang="en-US"/>
              <a:t>Click to edit Master title style</a:t>
            </a:r>
            <a:endParaRPr lang="en-US" dirty="0"/>
          </a:p>
        </p:txBody>
      </p:sp>
      <p:sp>
        <p:nvSpPr>
          <p:cNvPr id="4" name="Date Placeholder 3"/>
          <p:cNvSpPr>
            <a:spLocks noGrp="1"/>
          </p:cNvSpPr>
          <p:nvPr>
            <p:ph type="dt" sz="half" idx="10"/>
          </p:nvPr>
        </p:nvSpPr>
        <p:spPr bwMode="gray"/>
        <p:txBody>
          <a:bodyPr/>
          <a:lstStyle/>
          <a:p>
            <a:fld id="{7AB3B465-B253-4823-986E-7AB3B29974B4}" type="datetime1">
              <a:rPr lang="en-US" smtClean="0"/>
              <a:t>1/5/2022</a:t>
            </a:fld>
            <a:endParaRPr lang="en-US" dirty="0"/>
          </a:p>
        </p:txBody>
      </p:sp>
      <p:sp>
        <p:nvSpPr>
          <p:cNvPr id="5" name="Footer Placeholder 4"/>
          <p:cNvSpPr>
            <a:spLocks noGrp="1"/>
          </p:cNvSpPr>
          <p:nvPr>
            <p:ph type="ftr" sz="quarter" idx="11"/>
          </p:nvPr>
        </p:nvSpPr>
        <p:spPr bwMode="gray"/>
        <p:txBody>
          <a:bodyPr/>
          <a:lstStyle/>
          <a:p>
            <a:r>
              <a:rPr lang="en-US" dirty="0"/>
              <a:t>Patient Recruitment and Retention//CLM ICR Training</a:t>
            </a:r>
          </a:p>
        </p:txBody>
      </p:sp>
      <p:sp>
        <p:nvSpPr>
          <p:cNvPr id="6" name="Slide Number Placeholder 5"/>
          <p:cNvSpPr>
            <a:spLocks noGrp="1"/>
          </p:cNvSpPr>
          <p:nvPr>
            <p:ph type="sldNum" sz="quarter" idx="12"/>
          </p:nvPr>
        </p:nvSpPr>
        <p:spPr bwMode="gray"/>
        <p:txBody>
          <a:bodyPr/>
          <a:lstStyle/>
          <a:p>
            <a:fld id="{EEAD9179-7A6B-4268-BEB2-F3B8EB06115B}" type="slidenum">
              <a:rPr lang="en-US" smtClean="0"/>
              <a:t>‹#›</a:t>
            </a:fld>
            <a:endParaRPr lang="en-US" dirty="0"/>
          </a:p>
        </p:txBody>
      </p:sp>
      <p:sp>
        <p:nvSpPr>
          <p:cNvPr id="11" name="Text Placeholder 10 (left)"/>
          <p:cNvSpPr>
            <a:spLocks noGrp="1"/>
          </p:cNvSpPr>
          <p:nvPr>
            <p:ph type="body" sz="quarter" idx="14"/>
          </p:nvPr>
        </p:nvSpPr>
        <p:spPr bwMode="gray">
          <a:xfrm>
            <a:off x="981820" y="3892749"/>
            <a:ext cx="5220000" cy="25920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ext Placeholder 10 (right)"/>
          <p:cNvSpPr>
            <a:spLocks noGrp="1"/>
          </p:cNvSpPr>
          <p:nvPr>
            <p:ph type="body" sz="quarter" idx="15"/>
          </p:nvPr>
        </p:nvSpPr>
        <p:spPr bwMode="gray">
          <a:xfrm>
            <a:off x="6559719" y="3892749"/>
            <a:ext cx="5220000" cy="2592001"/>
          </a:xfrm>
        </p:spPr>
        <p:txBody>
          <a:bodyPr/>
          <a:lstStyle>
            <a:lvl1pPr>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Picture Placeholder 14 (left)"/>
          <p:cNvSpPr>
            <a:spLocks noGrp="1"/>
          </p:cNvSpPr>
          <p:nvPr>
            <p:ph type="pic" sz="quarter" idx="16"/>
          </p:nvPr>
        </p:nvSpPr>
        <p:spPr bwMode="gray">
          <a:xfrm>
            <a:off x="981820" y="1732750"/>
            <a:ext cx="5220000" cy="1800000"/>
          </a:xfrm>
        </p:spPr>
        <p:txBody>
          <a:bodyPr tIns="540000" anchor="ctr"/>
          <a:lstStyle>
            <a:lvl1pPr algn="ctr">
              <a:defRPr/>
            </a:lvl1pPr>
          </a:lstStyle>
          <a:p>
            <a:r>
              <a:rPr lang="en-US"/>
              <a:t>Click icon to add picture</a:t>
            </a:r>
            <a:endParaRPr lang="en-US" dirty="0"/>
          </a:p>
        </p:txBody>
      </p:sp>
      <p:sp>
        <p:nvSpPr>
          <p:cNvPr id="16" name="Picture Placeholder 14 (right)"/>
          <p:cNvSpPr>
            <a:spLocks noGrp="1"/>
          </p:cNvSpPr>
          <p:nvPr>
            <p:ph type="pic" sz="quarter" idx="17"/>
          </p:nvPr>
        </p:nvSpPr>
        <p:spPr bwMode="gray">
          <a:xfrm>
            <a:off x="6559719" y="1732750"/>
            <a:ext cx="5220000" cy="1800000"/>
          </a:xfrm>
        </p:spPr>
        <p:txBody>
          <a:bodyPr tIns="540000" anchor="ctr"/>
          <a:lstStyle>
            <a:lvl1pPr algn="ctr">
              <a:defRPr/>
            </a:lvl1pPr>
          </a:lstStyle>
          <a:p>
            <a:r>
              <a:rPr lang="en-US"/>
              <a:t>Click icon to add picture</a:t>
            </a:r>
            <a:endParaRPr lang="en-US" dirty="0"/>
          </a:p>
        </p:txBody>
      </p:sp>
      <p:pic>
        <p:nvPicPr>
          <p:cNvPr id="13"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gray">
          <a:xfrm>
            <a:off x="196104" y="617155"/>
            <a:ext cx="399600" cy="399600"/>
          </a:xfrm>
          <a:prstGeom prst="rect">
            <a:avLst/>
          </a:prstGeom>
          <a:noFill/>
          <a:extLst>
            <a:ext uri="{909E8E84-426E-40DD-AFC4-6F175D3DCCD1}">
              <a14:hiddenFill xmlns:a14="http://schemas.microsoft.com/office/drawing/2010/main">
                <a:solidFill>
                  <a:srgbClr val="FFFFFF"/>
                </a:solidFill>
              </a14:hiddenFill>
            </a:ext>
          </a:extLst>
        </p:spPr>
      </p:pic>
      <p:sp>
        <p:nvSpPr>
          <p:cNvPr id="14" name="Logoschutz" hidden="1"/>
          <p:cNvSpPr/>
          <p:nvPr userDrawn="1">
            <p:custDataLst>
              <p:tags r:id="rId1"/>
            </p:custDataLst>
          </p:nvPr>
        </p:nvSpPr>
        <p:spPr bwMode="gray">
          <a:xfrm>
            <a:off x="86006" y="509323"/>
            <a:ext cx="612000" cy="612000"/>
          </a:xfrm>
          <a:prstGeom prst="rect">
            <a:avLst/>
          </a:prstGeom>
          <a:solidFill>
            <a:srgbClr val="00BCFF">
              <a:alpha val="3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900" dirty="0">
                <a:solidFill>
                  <a:schemeClr val="tx1"/>
                </a:solidFill>
              </a:rPr>
              <a:t>Logo</a:t>
            </a:r>
          </a:p>
          <a:p>
            <a:pPr algn="ctr"/>
            <a:r>
              <a:rPr lang="de-DE" sz="900" dirty="0">
                <a:solidFill>
                  <a:schemeClr val="tx1"/>
                </a:solidFill>
              </a:rPr>
              <a:t>Schutz</a:t>
            </a:r>
          </a:p>
        </p:txBody>
      </p:sp>
    </p:spTree>
    <p:extLst>
      <p:ext uri="{BB962C8B-B14F-4D97-AF65-F5344CB8AC3E}">
        <p14:creationId xmlns:p14="http://schemas.microsoft.com/office/powerpoint/2010/main" val="10018294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3908">
          <p15:clr>
            <a:srgbClr val="FBAE40"/>
          </p15:clr>
        </p15:guide>
        <p15:guide id="2" pos="4134">
          <p15:clr>
            <a:srgbClr val="FBAE40"/>
          </p15:clr>
        </p15:guide>
        <p15:guide id="3" orient="horz" pos="2228">
          <p15:clr>
            <a:srgbClr val="FBAE40"/>
          </p15:clr>
        </p15:guide>
        <p15:guide id="4" orient="horz" pos="2455">
          <p15:clr>
            <a:srgbClr val="FBAE40"/>
          </p15:clr>
        </p15:guide>
        <p15:guide id="5" pos="619">
          <p15:clr>
            <a:srgbClr val="FBAE40"/>
          </p15:clr>
        </p15:guide>
        <p15:guide id="6" pos="7423">
          <p15:clr>
            <a:srgbClr val="FBAE40"/>
          </p15:clr>
        </p15:guide>
        <p15:guide id="7" orient="horz" pos="1094">
          <p15:clr>
            <a:srgbClr val="FBAE40"/>
          </p15:clr>
        </p15:guide>
        <p15:guide id="8" orient="horz" pos="4085">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Title only (color) - 18185">
    <p:bg>
      <p:bgPr>
        <a:blipFill dpi="0" rotWithShape="1">
          <a:blip r:embed="rId3">
            <a:alphaModFix amt="60000"/>
            <a:lum/>
            <a:extLst>
              <a:ext uri="{BEBA8EAE-BF5A-486C-A8C5-ECC9F3942E4B}">
                <a14:imgProps xmlns:a14="http://schemas.microsoft.com/office/drawing/2010/main">
                  <a14:imgLayer r:embed="rId4">
                    <a14:imgEffect>
                      <a14:saturation sat="0"/>
                    </a14:imgEffect>
                  </a14:imgLayer>
                </a14:imgProps>
              </a:ext>
            </a:extLst>
          </a:blip>
          <a:srcRect/>
          <a:stretch>
            <a:fillRect t="-17000" b="-17000"/>
          </a:stretch>
        </a:blip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77C35B98-27B7-47E3-BCF8-52DC69D961B3}"/>
              </a:ext>
            </a:extLst>
          </p:cNvPr>
          <p:cNvSpPr/>
          <p:nvPr userDrawn="1"/>
        </p:nvSpPr>
        <p:spPr bwMode="gray">
          <a:xfrm>
            <a:off x="0" y="2356701"/>
            <a:ext cx="12190413" cy="1989056"/>
          </a:xfrm>
          <a:prstGeom prst="rect">
            <a:avLst/>
          </a:prstGeom>
          <a:gradFill>
            <a:gsLst>
              <a:gs pos="0">
                <a:schemeClr val="accent1"/>
              </a:gs>
              <a:gs pos="49000">
                <a:schemeClr val="accent1">
                  <a:lumMod val="10000"/>
                  <a:lumOff val="90000"/>
                  <a:alpha val="75000"/>
                </a:schemeClr>
              </a:gs>
              <a:gs pos="78000">
                <a:srgbClr val="E1F1F9">
                  <a:alpha val="50000"/>
                </a:srgbClr>
              </a:gs>
              <a:gs pos="100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eaLnBrk="1" fontAlgn="auto" hangingPunct="1">
              <a:lnSpc>
                <a:spcPct val="100000"/>
              </a:lnSpc>
              <a:spcBef>
                <a:spcPts val="0"/>
              </a:spcBef>
              <a:spcAft>
                <a:spcPts val="0"/>
              </a:spcAft>
            </a:pPr>
            <a:endParaRPr lang="en-US" sz="1800" b="0" i="0" u="none" baseline="0" dirty="0">
              <a:solidFill>
                <a:srgbClr val="FFFFFF"/>
              </a:solidFill>
              <a:latin typeface="Arial" panose="020B0604020202020204" pitchFamily="34" charset="0"/>
            </a:endParaRPr>
          </a:p>
        </p:txBody>
      </p:sp>
      <p:sp>
        <p:nvSpPr>
          <p:cNvPr id="8" name="Subtitle 2"/>
          <p:cNvSpPr>
            <a:spLocks noGrp="1"/>
          </p:cNvSpPr>
          <p:nvPr>
            <p:ph type="subTitle" idx="13"/>
          </p:nvPr>
        </p:nvSpPr>
        <p:spPr bwMode="gray">
          <a:xfrm>
            <a:off x="695975" y="3752116"/>
            <a:ext cx="10798461" cy="252000"/>
          </a:xfrm>
        </p:spPr>
        <p:txBody>
          <a:bodyPr anchor="t"/>
          <a:lstStyle>
            <a:lvl1pPr marL="0" indent="0" algn="l">
              <a:buNone/>
              <a:defRPr sz="1800">
                <a:solidFill>
                  <a:schemeClr val="bg1"/>
                </a:solidFill>
              </a:defRPr>
            </a:lvl1pPr>
            <a:lvl2pPr marL="0" indent="0" algn="l">
              <a:buNone/>
              <a:defRPr sz="1800">
                <a:solidFill>
                  <a:schemeClr val="accent1"/>
                </a:solidFill>
              </a:defRPr>
            </a:lvl2pPr>
            <a:lvl3pPr marL="0" indent="0" algn="l">
              <a:buNone/>
              <a:defRPr sz="1800">
                <a:solidFill>
                  <a:schemeClr val="accent1"/>
                </a:solidFill>
              </a:defRPr>
            </a:lvl3pPr>
            <a:lvl4pPr marL="0" indent="0" algn="l">
              <a:buNone/>
              <a:defRPr sz="1800">
                <a:solidFill>
                  <a:schemeClr val="accent1"/>
                </a:solidFill>
              </a:defRPr>
            </a:lvl4pPr>
            <a:lvl5pPr marL="0" indent="0" algn="l">
              <a:buNone/>
              <a:defRPr sz="1800">
                <a:solidFill>
                  <a:schemeClr val="accent1"/>
                </a:solidFill>
              </a:defRPr>
            </a:lvl5pPr>
            <a:lvl6pPr marL="0" indent="0" algn="l">
              <a:buNone/>
              <a:defRPr sz="1800">
                <a:solidFill>
                  <a:schemeClr val="accent1"/>
                </a:solidFill>
              </a:defRPr>
            </a:lvl6pPr>
            <a:lvl7pPr marL="0" indent="0" algn="l">
              <a:buNone/>
              <a:defRPr sz="1800">
                <a:solidFill>
                  <a:schemeClr val="accent1"/>
                </a:solidFill>
              </a:defRPr>
            </a:lvl7pPr>
            <a:lvl8pPr marL="0" indent="0" algn="l">
              <a:buNone/>
              <a:defRPr sz="1800">
                <a:solidFill>
                  <a:schemeClr val="accent1"/>
                </a:solidFill>
              </a:defRPr>
            </a:lvl8pPr>
            <a:lvl9pPr marL="0" indent="0" algn="l">
              <a:buNone/>
              <a:defRPr sz="1800">
                <a:solidFill>
                  <a:schemeClr val="accent1"/>
                </a:solidFill>
              </a:defRPr>
            </a:lvl9pPr>
          </a:lstStyle>
          <a:p>
            <a:pPr lvl="0"/>
            <a:r>
              <a:rPr lang="en-US"/>
              <a:t>Click to edit Master subtitle style</a:t>
            </a:r>
            <a:endParaRPr lang="en-US" dirty="0"/>
          </a:p>
        </p:txBody>
      </p:sp>
      <p:sp>
        <p:nvSpPr>
          <p:cNvPr id="2" name="Title 1"/>
          <p:cNvSpPr>
            <a:spLocks noGrp="1"/>
          </p:cNvSpPr>
          <p:nvPr>
            <p:ph type="title"/>
          </p:nvPr>
        </p:nvSpPr>
        <p:spPr bwMode="gray">
          <a:xfrm>
            <a:off x="698006" y="2798475"/>
            <a:ext cx="10798460" cy="864000"/>
          </a:xfrm>
        </p:spPr>
        <p:txBody>
          <a:bodyPr/>
          <a:lstStyle>
            <a:lvl1pPr>
              <a:defRPr>
                <a:solidFill>
                  <a:schemeClr val="bg1"/>
                </a:solidFill>
              </a:defRPr>
            </a:lvl1pPr>
          </a:lstStyle>
          <a:p>
            <a:r>
              <a:rPr lang="en-US"/>
              <a:t>Click to edit Master title style</a:t>
            </a:r>
            <a:endParaRPr lang="en-US" dirty="0"/>
          </a:p>
        </p:txBody>
      </p:sp>
      <p:sp>
        <p:nvSpPr>
          <p:cNvPr id="4" name="Date Placeholder 3"/>
          <p:cNvSpPr>
            <a:spLocks noGrp="1"/>
          </p:cNvSpPr>
          <p:nvPr>
            <p:ph type="dt" sz="half" idx="10"/>
          </p:nvPr>
        </p:nvSpPr>
        <p:spPr bwMode="gray"/>
        <p:txBody>
          <a:bodyPr/>
          <a:lstStyle/>
          <a:p>
            <a:fld id="{683349B1-6D9B-4CF9-8CE8-E8721BDFC296}" type="datetime1">
              <a:rPr lang="en-US" smtClean="0"/>
              <a:t>1/5/2022</a:t>
            </a:fld>
            <a:endParaRPr lang="en-US" dirty="0"/>
          </a:p>
        </p:txBody>
      </p:sp>
      <p:sp>
        <p:nvSpPr>
          <p:cNvPr id="5" name="Footer Placeholder 4"/>
          <p:cNvSpPr>
            <a:spLocks noGrp="1"/>
          </p:cNvSpPr>
          <p:nvPr>
            <p:ph type="ftr" sz="quarter" idx="11"/>
          </p:nvPr>
        </p:nvSpPr>
        <p:spPr bwMode="gray"/>
        <p:txBody>
          <a:bodyPr/>
          <a:lstStyle/>
          <a:p>
            <a:r>
              <a:rPr lang="en-US" dirty="0"/>
              <a:t>Patient Recruitment and Retention//CLM ICR Training</a:t>
            </a:r>
          </a:p>
        </p:txBody>
      </p:sp>
      <p:sp>
        <p:nvSpPr>
          <p:cNvPr id="6" name="Slide Number Placeholder 5"/>
          <p:cNvSpPr>
            <a:spLocks noGrp="1"/>
          </p:cNvSpPr>
          <p:nvPr>
            <p:ph type="sldNum" sz="quarter" idx="12"/>
          </p:nvPr>
        </p:nvSpPr>
        <p:spPr bwMode="gray"/>
        <p:txBody>
          <a:bodyPr/>
          <a:lstStyle/>
          <a:p>
            <a:fld id="{EEAD9179-7A6B-4268-BEB2-F3B8EB06115B}" type="slidenum">
              <a:rPr lang="en-US" smtClean="0"/>
              <a:t>‹#›</a:t>
            </a:fld>
            <a:endParaRPr lang="en-US" dirty="0"/>
          </a:p>
        </p:txBody>
      </p:sp>
      <p:pic>
        <p:nvPicPr>
          <p:cNvPr id="7" name="Picture 2"/>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gray">
          <a:xfrm>
            <a:off x="196104" y="617155"/>
            <a:ext cx="399600" cy="399600"/>
          </a:xfrm>
          <a:prstGeom prst="rect">
            <a:avLst/>
          </a:prstGeom>
          <a:noFill/>
          <a:extLst>
            <a:ext uri="{909E8E84-426E-40DD-AFC4-6F175D3DCCD1}">
              <a14:hiddenFill xmlns:a14="http://schemas.microsoft.com/office/drawing/2010/main">
                <a:solidFill>
                  <a:srgbClr val="FFFFFF"/>
                </a:solidFill>
              </a14:hiddenFill>
            </a:ext>
          </a:extLst>
        </p:spPr>
      </p:pic>
      <p:sp>
        <p:nvSpPr>
          <p:cNvPr id="9" name="Logoschutz" hidden="1"/>
          <p:cNvSpPr/>
          <p:nvPr userDrawn="1">
            <p:custDataLst>
              <p:tags r:id="rId1"/>
            </p:custDataLst>
          </p:nvPr>
        </p:nvSpPr>
        <p:spPr bwMode="gray">
          <a:xfrm>
            <a:off x="86006" y="509323"/>
            <a:ext cx="612000" cy="612000"/>
          </a:xfrm>
          <a:prstGeom prst="rect">
            <a:avLst/>
          </a:prstGeom>
          <a:solidFill>
            <a:srgbClr val="00BCFF">
              <a:alpha val="3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900" dirty="0">
                <a:solidFill>
                  <a:schemeClr val="tx1"/>
                </a:solidFill>
              </a:rPr>
              <a:t>Logo</a:t>
            </a:r>
          </a:p>
          <a:p>
            <a:pPr algn="ctr"/>
            <a:r>
              <a:rPr lang="de-DE" sz="900" dirty="0">
                <a:solidFill>
                  <a:schemeClr val="tx1"/>
                </a:solidFill>
              </a:rPr>
              <a:t>Schutz</a:t>
            </a:r>
          </a:p>
        </p:txBody>
      </p:sp>
    </p:spTree>
    <p:extLst>
      <p:ext uri="{BB962C8B-B14F-4D97-AF65-F5344CB8AC3E}">
        <p14:creationId xmlns:p14="http://schemas.microsoft.com/office/powerpoint/2010/main" val="19902511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619">
          <p15:clr>
            <a:srgbClr val="FBAE40"/>
          </p15:clr>
        </p15:guide>
        <p15:guide id="2" pos="7423">
          <p15:clr>
            <a:srgbClr val="FBAE40"/>
          </p15:clr>
        </p15:guide>
        <p15:guide id="3" orient="horz" pos="4086">
          <p15:clr>
            <a:srgbClr val="FBAE40"/>
          </p15:clr>
        </p15:guide>
        <p15:guide id="4" orient="horz" pos="1094">
          <p15:clr>
            <a:srgbClr val="FBAE40"/>
          </p15:clr>
        </p15:guide>
        <p15:guide id="5" pos="2150">
          <p15:clr>
            <a:srgbClr val="FBAE40"/>
          </p15:clr>
        </p15:guide>
        <p15:guide id="6" pos="2376">
          <p15:clr>
            <a:srgbClr val="FBAE40"/>
          </p15:clr>
        </p15:guide>
        <p15:guide id="7" pos="3908">
          <p15:clr>
            <a:srgbClr val="FBAE40"/>
          </p15:clr>
        </p15:guide>
        <p15:guide id="8" pos="4021">
          <p15:clr>
            <a:srgbClr val="FBAE40"/>
          </p15:clr>
        </p15:guide>
        <p15:guide id="9" pos="4134">
          <p15:clr>
            <a:srgbClr val="FBAE40"/>
          </p15:clr>
        </p15:guide>
        <p15:guide id="10" pos="5667">
          <p15:clr>
            <a:srgbClr val="FBAE40"/>
          </p15:clr>
        </p15:guide>
        <p15:guide id="11" pos="5894">
          <p15:clr>
            <a:srgbClr val="FBAE40"/>
          </p15:clr>
        </p15:guide>
        <p15:guide id="12" orient="horz" pos="2478">
          <p15:clr>
            <a:srgbClr val="FBAE40"/>
          </p15:clr>
        </p15:guide>
        <p15:guide id="13" orient="horz" pos="2704">
          <p15:clr>
            <a:srgbClr val="FBAE40"/>
          </p15:clr>
        </p15:guide>
        <p15:guide id="14" orient="horz" pos="2591">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1_Tex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6A275126-07F2-4A0A-94AC-DD566F1E9F37}"/>
              </a:ext>
            </a:extLst>
          </p:cNvPr>
          <p:cNvSpPr/>
          <p:nvPr userDrawn="1"/>
        </p:nvSpPr>
        <p:spPr bwMode="gray">
          <a:xfrm>
            <a:off x="0" y="6496050"/>
            <a:ext cx="12190413" cy="357106"/>
          </a:xfrm>
          <a:prstGeom prst="rect">
            <a:avLst/>
          </a:prstGeom>
          <a:gradFill flip="none" rotWithShape="1">
            <a:gsLst>
              <a:gs pos="0">
                <a:schemeClr val="bg1"/>
              </a:gs>
              <a:gs pos="30000">
                <a:schemeClr val="accent1">
                  <a:lumMod val="10000"/>
                  <a:lumOff val="90000"/>
                  <a:alpha val="75000"/>
                </a:schemeClr>
              </a:gs>
              <a:gs pos="57000">
                <a:srgbClr val="E1F1F9">
                  <a:alpha val="50000"/>
                </a:srgbClr>
              </a:gs>
              <a:gs pos="100000">
                <a:schemeClr val="accent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eaLnBrk="1" fontAlgn="auto" hangingPunct="1">
              <a:lnSpc>
                <a:spcPct val="100000"/>
              </a:lnSpc>
              <a:spcBef>
                <a:spcPts val="0"/>
              </a:spcBef>
              <a:spcAft>
                <a:spcPts val="0"/>
              </a:spcAft>
            </a:pPr>
            <a:endParaRPr lang="en-US" sz="1800" b="0" i="0" u="none" baseline="0" dirty="0">
              <a:solidFill>
                <a:srgbClr val="FFFFFF"/>
              </a:solidFill>
              <a:latin typeface="Arial" panose="020B0604020202020204" pitchFamily="34" charset="0"/>
            </a:endParaRPr>
          </a:p>
        </p:txBody>
      </p:sp>
      <p:sp>
        <p:nvSpPr>
          <p:cNvPr id="12" name="Rectangle 11">
            <a:extLst>
              <a:ext uri="{FF2B5EF4-FFF2-40B4-BE49-F238E27FC236}">
                <a16:creationId xmlns:a16="http://schemas.microsoft.com/office/drawing/2014/main" id="{80326501-D4A5-4CA9-B610-41CF2B3206E3}"/>
              </a:ext>
            </a:extLst>
          </p:cNvPr>
          <p:cNvSpPr/>
          <p:nvPr userDrawn="1"/>
        </p:nvSpPr>
        <p:spPr bwMode="gray">
          <a:xfrm>
            <a:off x="0" y="0"/>
            <a:ext cx="12190413" cy="1462006"/>
          </a:xfrm>
          <a:prstGeom prst="rect">
            <a:avLst/>
          </a:prstGeom>
          <a:gradFill flip="none" rotWithShape="1">
            <a:gsLst>
              <a:gs pos="0">
                <a:schemeClr val="bg1"/>
              </a:gs>
              <a:gs pos="30000">
                <a:schemeClr val="accent1">
                  <a:lumMod val="10000"/>
                  <a:lumOff val="90000"/>
                  <a:alpha val="75000"/>
                </a:schemeClr>
              </a:gs>
              <a:gs pos="57000">
                <a:srgbClr val="E1F1F9">
                  <a:alpha val="50000"/>
                </a:srgbClr>
              </a:gs>
              <a:gs pos="100000">
                <a:schemeClr val="accent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eaLnBrk="1" fontAlgn="auto" hangingPunct="1">
              <a:lnSpc>
                <a:spcPct val="100000"/>
              </a:lnSpc>
              <a:spcBef>
                <a:spcPts val="0"/>
              </a:spcBef>
              <a:spcAft>
                <a:spcPts val="0"/>
              </a:spcAft>
            </a:pPr>
            <a:endParaRPr lang="en-US" sz="1800" b="0" i="0" u="none" baseline="0" dirty="0">
              <a:solidFill>
                <a:srgbClr val="FFFFFF"/>
              </a:solidFill>
              <a:latin typeface="Arial" panose="020B0604020202020204" pitchFamily="34" charset="0"/>
            </a:endParaRPr>
          </a:p>
        </p:txBody>
      </p:sp>
      <p:sp>
        <p:nvSpPr>
          <p:cNvPr id="8" name="Subtitle 2"/>
          <p:cNvSpPr>
            <a:spLocks noGrp="1"/>
          </p:cNvSpPr>
          <p:nvPr>
            <p:ph type="subTitle" idx="13"/>
          </p:nvPr>
        </p:nvSpPr>
        <p:spPr bwMode="gray">
          <a:xfrm>
            <a:off x="981821" y="1138299"/>
            <a:ext cx="10798460" cy="252000"/>
          </a:xfrm>
        </p:spPr>
        <p:txBody>
          <a:bodyPr anchor="t"/>
          <a:lstStyle>
            <a:lvl1pPr marL="0" indent="0" algn="l">
              <a:buNone/>
              <a:defRPr sz="1800">
                <a:solidFill>
                  <a:schemeClr val="accent1"/>
                </a:solidFill>
              </a:defRPr>
            </a:lvl1pPr>
            <a:lvl2pPr marL="0" indent="0" algn="l">
              <a:buNone/>
              <a:defRPr sz="1800">
                <a:solidFill>
                  <a:schemeClr val="accent1"/>
                </a:solidFill>
              </a:defRPr>
            </a:lvl2pPr>
            <a:lvl3pPr marL="0" indent="0" algn="l">
              <a:buNone/>
              <a:defRPr sz="1800">
                <a:solidFill>
                  <a:schemeClr val="accent1"/>
                </a:solidFill>
              </a:defRPr>
            </a:lvl3pPr>
            <a:lvl4pPr marL="0" indent="0" algn="l">
              <a:buNone/>
              <a:defRPr sz="1800">
                <a:solidFill>
                  <a:schemeClr val="accent1"/>
                </a:solidFill>
              </a:defRPr>
            </a:lvl4pPr>
            <a:lvl5pPr marL="0" indent="0" algn="l">
              <a:buNone/>
              <a:defRPr sz="1800">
                <a:solidFill>
                  <a:schemeClr val="accent1"/>
                </a:solidFill>
              </a:defRPr>
            </a:lvl5pPr>
            <a:lvl6pPr marL="0" indent="0" algn="l">
              <a:buNone/>
              <a:defRPr sz="1800">
                <a:solidFill>
                  <a:schemeClr val="accent1"/>
                </a:solidFill>
              </a:defRPr>
            </a:lvl6pPr>
            <a:lvl7pPr marL="0" indent="0" algn="l">
              <a:buNone/>
              <a:defRPr sz="1800">
                <a:solidFill>
                  <a:schemeClr val="accent1"/>
                </a:solidFill>
              </a:defRPr>
            </a:lvl7pPr>
            <a:lvl8pPr marL="0" indent="0" algn="l">
              <a:buNone/>
              <a:defRPr sz="1800">
                <a:solidFill>
                  <a:schemeClr val="accent1"/>
                </a:solidFill>
              </a:defRPr>
            </a:lvl8pPr>
            <a:lvl9pPr marL="0" indent="0" algn="l">
              <a:buNone/>
              <a:defRPr sz="1800">
                <a:solidFill>
                  <a:schemeClr val="accent1"/>
                </a:solidFill>
              </a:defRPr>
            </a:lvl9pPr>
          </a:lstStyle>
          <a:p>
            <a:pPr lvl="0"/>
            <a:r>
              <a:rPr lang="en-US"/>
              <a:t>Click to edit Master subtitle style</a:t>
            </a:r>
          </a:p>
        </p:txBody>
      </p:sp>
      <p:sp>
        <p:nvSpPr>
          <p:cNvPr id="2" name="Title 1"/>
          <p:cNvSpPr>
            <a:spLocks noGrp="1"/>
          </p:cNvSpPr>
          <p:nvPr>
            <p:ph type="title"/>
          </p:nvPr>
        </p:nvSpPr>
        <p:spPr bwMode="gray"/>
        <p:txBody>
          <a:bodyPr/>
          <a:lstStyle/>
          <a:p>
            <a:r>
              <a:rPr lang="en-US"/>
              <a:t>Click to edit Master title style</a:t>
            </a:r>
          </a:p>
        </p:txBody>
      </p:sp>
      <p:sp>
        <p:nvSpPr>
          <p:cNvPr id="11" name="Text Placeholder 10"/>
          <p:cNvSpPr>
            <a:spLocks noGrp="1"/>
          </p:cNvSpPr>
          <p:nvPr>
            <p:ph type="body" sz="quarter" idx="14"/>
          </p:nvPr>
        </p:nvSpPr>
        <p:spPr bwMode="gray">
          <a:xfrm>
            <a:off x="980281" y="1732751"/>
            <a:ext cx="10800000" cy="4752000"/>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9" name="Picture 2" descr="\\nas-mainz\Projekte_vertraulich\Bayer\17-0612_Fischer_CI-Redesign\vom Kunden\Bayer_Cross_2017_on-Screen_RGB_170630.wm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196018" y="617155"/>
            <a:ext cx="399773" cy="399600"/>
          </a:xfrm>
          <a:prstGeom prst="rect">
            <a:avLst/>
          </a:prstGeom>
          <a:noFill/>
          <a:extLst>
            <a:ext uri="{909E8E84-426E-40DD-AFC4-6F175D3DCCD1}">
              <a14:hiddenFill xmlns:a14="http://schemas.microsoft.com/office/drawing/2010/main">
                <a:solidFill>
                  <a:srgbClr val="FFFFFF"/>
                </a:solidFill>
              </a14:hiddenFill>
            </a:ext>
          </a:extLst>
        </p:spPr>
      </p:pic>
      <p:sp>
        <p:nvSpPr>
          <p:cNvPr id="3" name="Date Placeholder 2">
            <a:extLst>
              <a:ext uri="{FF2B5EF4-FFF2-40B4-BE49-F238E27FC236}">
                <a16:creationId xmlns:a16="http://schemas.microsoft.com/office/drawing/2014/main" id="{1BDDC3E0-1A41-466D-99B9-DB0C2961CC5F}"/>
              </a:ext>
            </a:extLst>
          </p:cNvPr>
          <p:cNvSpPr>
            <a:spLocks noGrp="1"/>
          </p:cNvSpPr>
          <p:nvPr>
            <p:ph type="dt" sz="half" idx="15"/>
          </p:nvPr>
        </p:nvSpPr>
        <p:spPr/>
        <p:txBody>
          <a:bodyPr/>
          <a:lstStyle/>
          <a:p>
            <a:fld id="{A1223291-83C1-4851-ABCA-A25750249686}" type="datetime1">
              <a:rPr lang="en-US" smtClean="0"/>
              <a:t>1/5/2022</a:t>
            </a:fld>
            <a:endParaRPr lang="en-US" dirty="0"/>
          </a:p>
        </p:txBody>
      </p:sp>
      <p:sp>
        <p:nvSpPr>
          <p:cNvPr id="7" name="Footer Placeholder 6">
            <a:extLst>
              <a:ext uri="{FF2B5EF4-FFF2-40B4-BE49-F238E27FC236}">
                <a16:creationId xmlns:a16="http://schemas.microsoft.com/office/drawing/2014/main" id="{37BE363C-910E-42B6-9B28-31F5FA7DA3CB}"/>
              </a:ext>
            </a:extLst>
          </p:cNvPr>
          <p:cNvSpPr>
            <a:spLocks noGrp="1"/>
          </p:cNvSpPr>
          <p:nvPr>
            <p:ph type="ftr" sz="quarter" idx="16"/>
          </p:nvPr>
        </p:nvSpPr>
        <p:spPr/>
        <p:txBody>
          <a:bodyPr/>
          <a:lstStyle/>
          <a:p>
            <a:r>
              <a:rPr lang="en-US" dirty="0"/>
              <a:t>Patient Recruitment and Retention//CLM ICR Training</a:t>
            </a:r>
          </a:p>
        </p:txBody>
      </p:sp>
      <p:sp>
        <p:nvSpPr>
          <p:cNvPr id="10" name="Slide Number Placeholder 9">
            <a:extLst>
              <a:ext uri="{FF2B5EF4-FFF2-40B4-BE49-F238E27FC236}">
                <a16:creationId xmlns:a16="http://schemas.microsoft.com/office/drawing/2014/main" id="{77091EA0-434C-4BA1-BDD9-09958C624AD3}"/>
              </a:ext>
            </a:extLst>
          </p:cNvPr>
          <p:cNvSpPr>
            <a:spLocks noGrp="1"/>
          </p:cNvSpPr>
          <p:nvPr>
            <p:ph type="sldNum" sz="quarter" idx="17"/>
          </p:nvPr>
        </p:nvSpPr>
        <p:spPr/>
        <p:txBody>
          <a:bodyPr/>
          <a:lstStyle/>
          <a:p>
            <a:fld id="{EEAD9179-7A6B-4268-BEB2-F3B8EB06115B}" type="slidenum">
              <a:rPr lang="en-US" smtClean="0"/>
              <a:pPr/>
              <a:t>‹#›</a:t>
            </a:fld>
            <a:endParaRPr lang="en-US" dirty="0"/>
          </a:p>
        </p:txBody>
      </p:sp>
    </p:spTree>
    <p:extLst>
      <p:ext uri="{BB962C8B-B14F-4D97-AF65-F5344CB8AC3E}">
        <p14:creationId xmlns:p14="http://schemas.microsoft.com/office/powerpoint/2010/main" val="22178999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3">
    <p:bg>
      <p:bgPr>
        <a:solidFill>
          <a:schemeClr val="accent5"/>
        </a:solidFill>
        <a:effectLst/>
      </p:bgPr>
    </p:bg>
    <p:spTree>
      <p:nvGrpSpPr>
        <p:cNvPr id="1" name=""/>
        <p:cNvGrpSpPr/>
        <p:nvPr/>
      </p:nvGrpSpPr>
      <p:grpSpPr>
        <a:xfrm>
          <a:off x="0" y="0"/>
          <a:ext cx="0" cy="0"/>
          <a:chOff x="0" y="0"/>
          <a:chExt cx="0" cy="0"/>
        </a:xfrm>
      </p:grpSpPr>
      <p:sp>
        <p:nvSpPr>
          <p:cNvPr id="16" name="Rectangle 15"/>
          <p:cNvSpPr/>
          <p:nvPr/>
        </p:nvSpPr>
        <p:spPr bwMode="white">
          <a:xfrm>
            <a:off x="0" y="0"/>
            <a:ext cx="1692000" cy="169106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Subtitle 2"/>
          <p:cNvSpPr>
            <a:spLocks noGrp="1"/>
          </p:cNvSpPr>
          <p:nvPr>
            <p:ph type="subTitle" idx="1"/>
          </p:nvPr>
        </p:nvSpPr>
        <p:spPr bwMode="black">
          <a:xfrm>
            <a:off x="709365" y="1732422"/>
            <a:ext cx="3620552" cy="592952"/>
          </a:xfrm>
        </p:spPr>
        <p:txBody>
          <a:bodyPr anchor="b"/>
          <a:lstStyle>
            <a:lvl1pPr marL="0" indent="0" algn="l">
              <a:buNone/>
              <a:defRPr sz="2000">
                <a:solidFill>
                  <a:schemeClr val="bg1"/>
                </a:solidFill>
              </a:defRPr>
            </a:lvl1pPr>
            <a:lvl2pPr marL="0" indent="0" algn="l">
              <a:buNone/>
              <a:defRPr sz="2000">
                <a:solidFill>
                  <a:schemeClr val="bg1"/>
                </a:solidFill>
              </a:defRPr>
            </a:lvl2pPr>
            <a:lvl3pPr marL="0" indent="0" algn="l">
              <a:buNone/>
              <a:defRPr sz="2000">
                <a:solidFill>
                  <a:schemeClr val="bg1"/>
                </a:solidFill>
              </a:defRPr>
            </a:lvl3pPr>
            <a:lvl4pPr marL="0" indent="0" algn="l">
              <a:buNone/>
              <a:defRPr sz="2000">
                <a:solidFill>
                  <a:schemeClr val="bg1"/>
                </a:solidFill>
              </a:defRPr>
            </a:lvl4pPr>
            <a:lvl5pPr marL="0" indent="0" algn="l">
              <a:buNone/>
              <a:defRPr sz="2000">
                <a:solidFill>
                  <a:schemeClr val="bg1"/>
                </a:solidFill>
              </a:defRPr>
            </a:lvl5pPr>
            <a:lvl6pPr marL="0" indent="0" algn="l">
              <a:buNone/>
              <a:defRPr sz="2000">
                <a:solidFill>
                  <a:schemeClr val="bg1"/>
                </a:solidFill>
              </a:defRPr>
            </a:lvl6pPr>
            <a:lvl7pPr marL="0" indent="0" algn="l">
              <a:buNone/>
              <a:defRPr sz="2000">
                <a:solidFill>
                  <a:schemeClr val="bg1"/>
                </a:solidFill>
              </a:defRPr>
            </a:lvl7pPr>
            <a:lvl8pPr marL="0" indent="0" algn="l">
              <a:buNone/>
              <a:defRPr sz="2000">
                <a:solidFill>
                  <a:schemeClr val="bg1"/>
                </a:solidFill>
              </a:defRPr>
            </a:lvl8pPr>
            <a:lvl9pPr marL="0" indent="0" algn="l">
              <a:buNone/>
              <a:defRPr sz="2000">
                <a:solidFill>
                  <a:schemeClr val="bg1"/>
                </a:solidFill>
              </a:defRPr>
            </a:lvl9pPr>
          </a:lstStyle>
          <a:p>
            <a:r>
              <a:rPr lang="en-US"/>
              <a:t>Click to edit Master subtitle style</a:t>
            </a:r>
          </a:p>
        </p:txBody>
      </p:sp>
      <p:sp>
        <p:nvSpPr>
          <p:cNvPr id="4" name="Date Placeholder 3"/>
          <p:cNvSpPr>
            <a:spLocks noGrp="1"/>
          </p:cNvSpPr>
          <p:nvPr>
            <p:ph type="dt" sz="half" idx="10"/>
          </p:nvPr>
        </p:nvSpPr>
        <p:spPr bwMode="gray"/>
        <p:txBody>
          <a:bodyPr/>
          <a:lstStyle/>
          <a:p>
            <a:fld id="{D3FA4EFE-77A2-488A-9245-AB5F386C91EE}" type="datetime1">
              <a:rPr lang="en-US" smtClean="0"/>
              <a:t>1/5/2022</a:t>
            </a:fld>
            <a:endParaRPr lang="en-US" dirty="0"/>
          </a:p>
        </p:txBody>
      </p:sp>
      <p:sp>
        <p:nvSpPr>
          <p:cNvPr id="5" name="Footer Placeholder 4"/>
          <p:cNvSpPr>
            <a:spLocks noGrp="1"/>
          </p:cNvSpPr>
          <p:nvPr>
            <p:ph type="ftr" sz="quarter" idx="11"/>
          </p:nvPr>
        </p:nvSpPr>
        <p:spPr bwMode="gray"/>
        <p:txBody>
          <a:bodyPr/>
          <a:lstStyle>
            <a:lvl1pPr>
              <a:defRPr>
                <a:noFill/>
              </a:defRPr>
            </a:lvl1pPr>
            <a:lvl2pPr>
              <a:defRPr>
                <a:noFill/>
              </a:defRPr>
            </a:lvl2pPr>
            <a:lvl3pPr>
              <a:defRPr>
                <a:noFill/>
              </a:defRPr>
            </a:lvl3pPr>
            <a:lvl4pPr>
              <a:defRPr>
                <a:noFill/>
              </a:defRPr>
            </a:lvl4pPr>
            <a:lvl5pPr>
              <a:defRPr>
                <a:noFill/>
              </a:defRPr>
            </a:lvl5pPr>
            <a:lvl6pPr>
              <a:defRPr>
                <a:noFill/>
              </a:defRPr>
            </a:lvl6pPr>
            <a:lvl7pPr>
              <a:defRPr>
                <a:noFill/>
              </a:defRPr>
            </a:lvl7pPr>
            <a:lvl8pPr>
              <a:defRPr>
                <a:noFill/>
              </a:defRPr>
            </a:lvl8pPr>
            <a:lvl9pPr>
              <a:defRPr>
                <a:noFill/>
              </a:defRPr>
            </a:lvl9pPr>
          </a:lstStyle>
          <a:p>
            <a:r>
              <a:rPr lang="en-US" dirty="0"/>
              <a:t>Patient Recruitment and Retention//CLM ICR Training</a:t>
            </a:r>
          </a:p>
        </p:txBody>
      </p:sp>
      <p:sp>
        <p:nvSpPr>
          <p:cNvPr id="6" name="Slide Number Placeholder 5"/>
          <p:cNvSpPr>
            <a:spLocks noGrp="1"/>
          </p:cNvSpPr>
          <p:nvPr>
            <p:ph type="sldNum" sz="quarter" idx="12"/>
          </p:nvPr>
        </p:nvSpPr>
        <p:spPr bwMode="gray"/>
        <p:txBody>
          <a:bodyPr/>
          <a:lstStyle>
            <a:lvl1pPr>
              <a:defRPr>
                <a:noFill/>
              </a:defRPr>
            </a:lvl1pPr>
            <a:lvl2pPr>
              <a:defRPr>
                <a:noFill/>
              </a:defRPr>
            </a:lvl2pPr>
            <a:lvl3pPr>
              <a:defRPr>
                <a:noFill/>
              </a:defRPr>
            </a:lvl3pPr>
            <a:lvl4pPr>
              <a:defRPr>
                <a:noFill/>
              </a:defRPr>
            </a:lvl4pPr>
            <a:lvl5pPr>
              <a:defRPr>
                <a:noFill/>
              </a:defRPr>
            </a:lvl5pPr>
            <a:lvl6pPr>
              <a:defRPr>
                <a:noFill/>
              </a:defRPr>
            </a:lvl6pPr>
            <a:lvl7pPr>
              <a:defRPr>
                <a:noFill/>
              </a:defRPr>
            </a:lvl7pPr>
            <a:lvl8pPr>
              <a:defRPr>
                <a:noFill/>
              </a:defRPr>
            </a:lvl8pPr>
            <a:lvl9pPr>
              <a:defRPr>
                <a:noFill/>
              </a:defRPr>
            </a:lvl9pPr>
          </a:lstStyle>
          <a:p>
            <a:fld id="{EEAD9179-7A6B-4268-BEB2-F3B8EB06115B}" type="slidenum">
              <a:rPr lang="en-US" smtClean="0"/>
              <a:pPr/>
              <a:t>‹#›</a:t>
            </a:fld>
            <a:endParaRPr lang="en-US" dirty="0"/>
          </a:p>
        </p:txBody>
      </p:sp>
      <p:sp>
        <p:nvSpPr>
          <p:cNvPr id="2" name="Title 1"/>
          <p:cNvSpPr>
            <a:spLocks noGrp="1"/>
          </p:cNvSpPr>
          <p:nvPr>
            <p:ph type="ctrTitle"/>
          </p:nvPr>
        </p:nvSpPr>
        <p:spPr bwMode="black">
          <a:xfrm>
            <a:off x="709560" y="2424948"/>
            <a:ext cx="3620357" cy="1440000"/>
          </a:xfrm>
        </p:spPr>
        <p:txBody>
          <a:bodyPr anchor="t"/>
          <a:lstStyle>
            <a:lvl1pPr>
              <a:defRPr sz="3200" i="1">
                <a:solidFill>
                  <a:schemeClr val="accent2"/>
                </a:solidFill>
              </a:defRPr>
            </a:lvl1pPr>
          </a:lstStyle>
          <a:p>
            <a:r>
              <a:rPr lang="en-US"/>
              <a:t>Click to edit Master title style</a:t>
            </a:r>
          </a:p>
        </p:txBody>
      </p:sp>
      <p:sp>
        <p:nvSpPr>
          <p:cNvPr id="18" name="TextBox 17">
            <a:extLst>
              <a:ext uri="{FF2B5EF4-FFF2-40B4-BE49-F238E27FC236}">
                <a16:creationId xmlns:a16="http://schemas.microsoft.com/office/drawing/2014/main" id="{5EE7DB5C-15A7-4763-A498-7608598D843B}"/>
              </a:ext>
            </a:extLst>
          </p:cNvPr>
          <p:cNvSpPr txBox="1"/>
          <p:nvPr/>
        </p:nvSpPr>
        <p:spPr bwMode="black">
          <a:xfrm>
            <a:off x="1378683" y="4041068"/>
            <a:ext cx="480832" cy="179724"/>
          </a:xfrm>
          <a:prstGeom prst="rect">
            <a:avLst/>
          </a:prstGeom>
          <a:noFill/>
        </p:spPr>
        <p:txBody>
          <a:bodyPr wrap="none" lIns="0" tIns="0" rIns="0" bIns="0" rtlCol="0" anchor="ctr">
            <a:noAutofit/>
          </a:bodyPr>
          <a:lstStyle/>
          <a:p>
            <a:pPr marL="0" marR="0" lvl="0" indent="0" algn="ctr" defTabSz="915680" eaLnBrk="1" fontAlgn="auto" latinLnBrk="0" hangingPunct="1">
              <a:lnSpc>
                <a:spcPct val="100000"/>
              </a:lnSpc>
              <a:spcBef>
                <a:spcPts val="0"/>
              </a:spcBef>
              <a:spcAft>
                <a:spcPts val="0"/>
              </a:spcAft>
              <a:buClrTx/>
              <a:buSzTx/>
              <a:buFontTx/>
              <a:buNone/>
              <a:tabLst/>
              <a:defRPr/>
            </a:pPr>
            <a:r>
              <a:rPr kumimoji="0" lang="en-US" sz="1051" b="0" i="0" u="none" strike="noStrike" kern="0" cap="none" spc="0" normalizeH="0" baseline="0" noProof="0" dirty="0">
                <a:ln>
                  <a:noFill/>
                </a:ln>
                <a:solidFill>
                  <a:schemeClr val="accent4"/>
                </a:solidFill>
                <a:effectLst/>
                <a:uLnTx/>
                <a:uFillTx/>
              </a:rPr>
              <a:t>///////////</a:t>
            </a:r>
          </a:p>
        </p:txBody>
      </p:sp>
      <p:sp>
        <p:nvSpPr>
          <p:cNvPr id="21" name="Text Placeholder 20"/>
          <p:cNvSpPr>
            <a:spLocks noGrp="1"/>
          </p:cNvSpPr>
          <p:nvPr>
            <p:ph type="body" sz="quarter" idx="13"/>
          </p:nvPr>
        </p:nvSpPr>
        <p:spPr bwMode="black">
          <a:xfrm>
            <a:off x="1414398" y="4262151"/>
            <a:ext cx="2915519" cy="1080000"/>
          </a:xfrm>
        </p:spPr>
        <p:txBody>
          <a:bodyPr/>
          <a:lstStyle>
            <a:lvl1pPr>
              <a:spcBef>
                <a:spcPts val="0"/>
              </a:spcBef>
              <a:spcAft>
                <a:spcPts val="0"/>
              </a:spcAft>
              <a:defRPr b="1">
                <a:solidFill>
                  <a:schemeClr val="bg1"/>
                </a:solidFill>
              </a:defRPr>
            </a:lvl1pPr>
            <a:lvl2pPr marL="0" indent="0">
              <a:spcBef>
                <a:spcPts val="1800"/>
              </a:spcBef>
              <a:spcAft>
                <a:spcPts val="0"/>
              </a:spcAft>
              <a:buFont typeface="Arial" panose="020B0604020202020204" pitchFamily="34" charset="0"/>
              <a:buNone/>
              <a:defRPr sz="1050">
                <a:solidFill>
                  <a:schemeClr val="bg1"/>
                </a:solidFill>
              </a:defRPr>
            </a:lvl2pPr>
            <a:lvl3pPr marL="0" indent="0">
              <a:spcBef>
                <a:spcPts val="0"/>
              </a:spcBef>
              <a:spcAft>
                <a:spcPts val="0"/>
              </a:spcAft>
              <a:buFont typeface="Arial" panose="020B0604020202020204" pitchFamily="34" charset="0"/>
              <a:buNone/>
              <a:defRPr sz="1050">
                <a:solidFill>
                  <a:schemeClr val="bg1"/>
                </a:solidFill>
              </a:defRPr>
            </a:lvl3pPr>
            <a:lvl4pPr marL="0" indent="0">
              <a:spcBef>
                <a:spcPts val="0"/>
              </a:spcBef>
              <a:spcAft>
                <a:spcPts val="0"/>
              </a:spcAft>
              <a:buFont typeface="Arial" panose="020B0604020202020204" pitchFamily="34" charset="0"/>
              <a:buNone/>
              <a:defRPr sz="1050">
                <a:solidFill>
                  <a:schemeClr val="bg1"/>
                </a:solidFill>
              </a:defRPr>
            </a:lvl4pPr>
            <a:lvl5pPr marL="0" indent="0">
              <a:spcBef>
                <a:spcPts val="0"/>
              </a:spcBef>
              <a:spcAft>
                <a:spcPts val="0"/>
              </a:spcAft>
              <a:buFont typeface="Arial" panose="020B0604020202020204" pitchFamily="34" charset="0"/>
              <a:buNone/>
              <a:defRPr sz="1050">
                <a:solidFill>
                  <a:schemeClr val="bg1"/>
                </a:solidFill>
              </a:defRPr>
            </a:lvl5pPr>
            <a:lvl6pPr marL="0" indent="0">
              <a:spcBef>
                <a:spcPts val="0"/>
              </a:spcBef>
              <a:spcAft>
                <a:spcPts val="0"/>
              </a:spcAft>
              <a:buFont typeface="Arial" panose="020B0604020202020204" pitchFamily="34" charset="0"/>
              <a:buNone/>
              <a:defRPr sz="1050">
                <a:solidFill>
                  <a:schemeClr val="bg1"/>
                </a:solidFill>
              </a:defRPr>
            </a:lvl6pPr>
            <a:lvl7pPr marL="0" indent="0">
              <a:spcBef>
                <a:spcPts val="0"/>
              </a:spcBef>
              <a:spcAft>
                <a:spcPts val="0"/>
              </a:spcAft>
              <a:buFont typeface="Arial" panose="020B0604020202020204" pitchFamily="34" charset="0"/>
              <a:buNone/>
              <a:defRPr sz="1050">
                <a:solidFill>
                  <a:schemeClr val="bg1"/>
                </a:solidFill>
              </a:defRPr>
            </a:lvl7pPr>
            <a:lvl8pPr marL="0" indent="0">
              <a:spcBef>
                <a:spcPts val="0"/>
              </a:spcBef>
              <a:spcAft>
                <a:spcPts val="0"/>
              </a:spcAft>
              <a:buFont typeface="Arial" panose="020B0604020202020204" pitchFamily="34" charset="0"/>
              <a:buNone/>
              <a:defRPr sz="1050">
                <a:solidFill>
                  <a:schemeClr val="bg1"/>
                </a:solidFill>
              </a:defRPr>
            </a:lvl8pPr>
            <a:lvl9pPr marL="0" indent="0">
              <a:spcBef>
                <a:spcPts val="0"/>
              </a:spcBef>
              <a:spcAft>
                <a:spcPts val="0"/>
              </a:spcAft>
              <a:buFont typeface="Arial" panose="020B0604020202020204" pitchFamily="34" charset="0"/>
              <a:buNone/>
              <a:defRPr sz="1050">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Picture Placeholder 12"/>
          <p:cNvSpPr>
            <a:spLocks noGrp="1"/>
          </p:cNvSpPr>
          <p:nvPr>
            <p:ph type="pic" sz="quarter" idx="14"/>
          </p:nvPr>
        </p:nvSpPr>
        <p:spPr bwMode="gray">
          <a:xfrm>
            <a:off x="4077842" y="0"/>
            <a:ext cx="8114954" cy="6858000"/>
          </a:xfrm>
          <a:custGeom>
            <a:avLst/>
            <a:gdLst>
              <a:gd name="connsiteX0" fmla="*/ 1341581 w 8112573"/>
              <a:gd name="connsiteY0" fmla="*/ 0 h 6858000"/>
              <a:gd name="connsiteX1" fmla="*/ 8112573 w 8112573"/>
              <a:gd name="connsiteY1" fmla="*/ 0 h 6858000"/>
              <a:gd name="connsiteX2" fmla="*/ 8112573 w 8112573"/>
              <a:gd name="connsiteY2" fmla="*/ 6858000 h 6858000"/>
              <a:gd name="connsiteX3" fmla="*/ 8112572 w 8112573"/>
              <a:gd name="connsiteY3" fmla="*/ 6858000 h 6858000"/>
              <a:gd name="connsiteX4" fmla="*/ 8112572 w 8112573"/>
              <a:gd name="connsiteY4" fmla="*/ 5739354 h 6858000"/>
              <a:gd name="connsiteX5" fmla="*/ 3275459 w 8112573"/>
              <a:gd name="connsiteY5" fmla="*/ 6858000 h 6858000"/>
              <a:gd name="connsiteX6" fmla="*/ 0 w 8112573"/>
              <a:gd name="connsiteY6" fmla="*/ 6858000 h 6858000"/>
              <a:gd name="connsiteX0" fmla="*/ 1341581 w 8112573"/>
              <a:gd name="connsiteY0" fmla="*/ 0 h 6858000"/>
              <a:gd name="connsiteX1" fmla="*/ 8112573 w 8112573"/>
              <a:gd name="connsiteY1" fmla="*/ 0 h 6858000"/>
              <a:gd name="connsiteX2" fmla="*/ 8112573 w 8112573"/>
              <a:gd name="connsiteY2" fmla="*/ 6858000 h 6858000"/>
              <a:gd name="connsiteX3" fmla="*/ 8112572 w 8112573"/>
              <a:gd name="connsiteY3" fmla="*/ 5739354 h 6858000"/>
              <a:gd name="connsiteX4" fmla="*/ 3275459 w 8112573"/>
              <a:gd name="connsiteY4" fmla="*/ 6858000 h 6858000"/>
              <a:gd name="connsiteX5" fmla="*/ 0 w 8112573"/>
              <a:gd name="connsiteY5" fmla="*/ 6858000 h 6858000"/>
              <a:gd name="connsiteX6" fmla="*/ 1341581 w 8112573"/>
              <a:gd name="connsiteY6" fmla="*/ 0 h 6858000"/>
              <a:gd name="connsiteX0" fmla="*/ 1341581 w 8112573"/>
              <a:gd name="connsiteY0" fmla="*/ 0 h 6858000"/>
              <a:gd name="connsiteX1" fmla="*/ 8112573 w 8112573"/>
              <a:gd name="connsiteY1" fmla="*/ 0 h 6858000"/>
              <a:gd name="connsiteX2" fmla="*/ 8112572 w 8112573"/>
              <a:gd name="connsiteY2" fmla="*/ 5739354 h 6858000"/>
              <a:gd name="connsiteX3" fmla="*/ 3275459 w 8112573"/>
              <a:gd name="connsiteY3" fmla="*/ 6858000 h 6858000"/>
              <a:gd name="connsiteX4" fmla="*/ 0 w 8112573"/>
              <a:gd name="connsiteY4" fmla="*/ 6858000 h 6858000"/>
              <a:gd name="connsiteX5" fmla="*/ 1341581 w 8112573"/>
              <a:gd name="connsiteY5" fmla="*/ 0 h 6858000"/>
              <a:gd name="connsiteX0" fmla="*/ 1341581 w 8114954"/>
              <a:gd name="connsiteY0" fmla="*/ 0 h 6858000"/>
              <a:gd name="connsiteX1" fmla="*/ 8112573 w 8114954"/>
              <a:gd name="connsiteY1" fmla="*/ 0 h 6858000"/>
              <a:gd name="connsiteX2" fmla="*/ 8114954 w 8114954"/>
              <a:gd name="connsiteY2" fmla="*/ 6003672 h 6858000"/>
              <a:gd name="connsiteX3" fmla="*/ 3275459 w 8114954"/>
              <a:gd name="connsiteY3" fmla="*/ 6858000 h 6858000"/>
              <a:gd name="connsiteX4" fmla="*/ 0 w 8114954"/>
              <a:gd name="connsiteY4" fmla="*/ 6858000 h 6858000"/>
              <a:gd name="connsiteX5" fmla="*/ 1341581 w 8114954"/>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14954" h="6858000">
                <a:moveTo>
                  <a:pt x="1341581" y="0"/>
                </a:moveTo>
                <a:lnTo>
                  <a:pt x="8112573" y="0"/>
                </a:lnTo>
                <a:cubicBezTo>
                  <a:pt x="8112573" y="1913118"/>
                  <a:pt x="8114954" y="4090554"/>
                  <a:pt x="8114954" y="6003672"/>
                </a:cubicBezTo>
                <a:lnTo>
                  <a:pt x="3275459" y="6858000"/>
                </a:lnTo>
                <a:lnTo>
                  <a:pt x="0" y="6858000"/>
                </a:lnTo>
                <a:lnTo>
                  <a:pt x="1341581" y="0"/>
                </a:lnTo>
                <a:close/>
              </a:path>
            </a:pathLst>
          </a:custGeom>
        </p:spPr>
        <p:txBody>
          <a:bodyPr wrap="square" tIns="540000" anchor="ctr">
            <a:noAutofit/>
          </a:bodyPr>
          <a:lstStyle>
            <a:lvl1pPr algn="ctr">
              <a:defRPr/>
            </a:lvl1pPr>
          </a:lstStyle>
          <a:p>
            <a:r>
              <a:rPr lang="en-US"/>
              <a:t>Click icon to add picture</a:t>
            </a:r>
            <a:endParaRPr lang="de-DE"/>
          </a:p>
        </p:txBody>
      </p:sp>
      <p:pic>
        <p:nvPicPr>
          <p:cNvPr id="12" name="Picture 2" descr="\\nas-mainz\Projekte_vertraulich\Bayer\17-0612_Fischer_CI-Redesign\vom Kunden\Bayer_Cross_2017_REV-White_on-Screen_RGB_170630.wm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black">
          <a:xfrm>
            <a:off x="701676" y="704850"/>
            <a:ext cx="720000" cy="72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94642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1_Quote">
    <p:spTree>
      <p:nvGrpSpPr>
        <p:cNvPr id="1" name=""/>
        <p:cNvGrpSpPr/>
        <p:nvPr/>
      </p:nvGrpSpPr>
      <p:grpSpPr>
        <a:xfrm>
          <a:off x="0" y="0"/>
          <a:ext cx="0" cy="0"/>
          <a:chOff x="0" y="0"/>
          <a:chExt cx="0" cy="0"/>
        </a:xfrm>
      </p:grpSpPr>
      <p:sp>
        <p:nvSpPr>
          <p:cNvPr id="9" name="Subtitle 2"/>
          <p:cNvSpPr>
            <a:spLocks noGrp="1"/>
          </p:cNvSpPr>
          <p:nvPr>
            <p:ph type="subTitle" idx="1"/>
          </p:nvPr>
        </p:nvSpPr>
        <p:spPr bwMode="gray">
          <a:xfrm>
            <a:off x="980282" y="1052513"/>
            <a:ext cx="10800000" cy="5432237"/>
          </a:xfrm>
        </p:spPr>
        <p:txBody>
          <a:bodyPr bIns="0" anchor="ctr"/>
          <a:lstStyle>
            <a:lvl1pPr marL="0" indent="0" algn="l">
              <a:buNone/>
              <a:defRPr sz="6600">
                <a:solidFill>
                  <a:schemeClr val="tx2"/>
                </a:solidFill>
              </a:defRPr>
            </a:lvl1pPr>
            <a:lvl2pPr marL="0" indent="0" algn="l">
              <a:buNone/>
              <a:defRPr sz="6600">
                <a:solidFill>
                  <a:schemeClr val="tx2"/>
                </a:solidFill>
              </a:defRPr>
            </a:lvl2pPr>
            <a:lvl3pPr marL="0" indent="0" algn="l">
              <a:buNone/>
              <a:defRPr sz="6600">
                <a:solidFill>
                  <a:schemeClr val="tx2"/>
                </a:solidFill>
              </a:defRPr>
            </a:lvl3pPr>
            <a:lvl4pPr marL="0" indent="0" algn="l">
              <a:buNone/>
              <a:defRPr sz="6600">
                <a:solidFill>
                  <a:schemeClr val="tx2"/>
                </a:solidFill>
              </a:defRPr>
            </a:lvl4pPr>
            <a:lvl5pPr marL="0" indent="0" algn="l">
              <a:buNone/>
              <a:defRPr sz="6600">
                <a:solidFill>
                  <a:schemeClr val="tx2"/>
                </a:solidFill>
              </a:defRPr>
            </a:lvl5pPr>
            <a:lvl6pPr marL="0" indent="0" algn="l">
              <a:buNone/>
              <a:defRPr sz="6600">
                <a:solidFill>
                  <a:schemeClr val="tx2"/>
                </a:solidFill>
              </a:defRPr>
            </a:lvl6pPr>
            <a:lvl7pPr marL="0" indent="0" algn="l">
              <a:buNone/>
              <a:defRPr sz="6600">
                <a:solidFill>
                  <a:schemeClr val="tx2"/>
                </a:solidFill>
              </a:defRPr>
            </a:lvl7pPr>
            <a:lvl8pPr marL="0" indent="0" algn="l">
              <a:buNone/>
              <a:defRPr sz="6600">
                <a:solidFill>
                  <a:schemeClr val="tx2"/>
                </a:solidFill>
              </a:defRPr>
            </a:lvl8pPr>
            <a:lvl9pPr marL="0" indent="0" algn="l">
              <a:buNone/>
              <a:defRPr sz="6600">
                <a:solidFill>
                  <a:schemeClr val="tx2"/>
                </a:solidFill>
              </a:defRPr>
            </a:lvl9pPr>
          </a:lstStyle>
          <a:p>
            <a:pPr lvl="0"/>
            <a:r>
              <a:rPr lang="en-US"/>
              <a:t>Click to edit Master subtitle style</a:t>
            </a:r>
            <a:endParaRPr lang="en-US" dirty="0"/>
          </a:p>
        </p:txBody>
      </p:sp>
      <p:sp>
        <p:nvSpPr>
          <p:cNvPr id="3" name="Date Placeholder 2"/>
          <p:cNvSpPr>
            <a:spLocks noGrp="1"/>
          </p:cNvSpPr>
          <p:nvPr>
            <p:ph type="dt" sz="half" idx="10"/>
          </p:nvPr>
        </p:nvSpPr>
        <p:spPr bwMode="gray"/>
        <p:txBody>
          <a:bodyPr/>
          <a:lstStyle/>
          <a:p>
            <a:fld id="{3AD29147-9B49-4C44-A160-19319970F8E4}" type="datetime1">
              <a:rPr lang="en-US" smtClean="0"/>
              <a:t>1/5/2022</a:t>
            </a:fld>
            <a:endParaRPr lang="en-US" dirty="0"/>
          </a:p>
        </p:txBody>
      </p:sp>
      <p:sp>
        <p:nvSpPr>
          <p:cNvPr id="4" name="Footer Placeholder 3"/>
          <p:cNvSpPr>
            <a:spLocks noGrp="1"/>
          </p:cNvSpPr>
          <p:nvPr>
            <p:ph type="ftr" sz="quarter" idx="11"/>
          </p:nvPr>
        </p:nvSpPr>
        <p:spPr bwMode="gray"/>
        <p:txBody>
          <a:bodyPr/>
          <a:lstStyle/>
          <a:p>
            <a:r>
              <a:rPr lang="en-US" dirty="0"/>
              <a:t>Patient Recruitment and Retention//CLM ICR Training</a:t>
            </a:r>
          </a:p>
        </p:txBody>
      </p:sp>
      <p:sp>
        <p:nvSpPr>
          <p:cNvPr id="5" name="Slide Number Placeholder 4"/>
          <p:cNvSpPr>
            <a:spLocks noGrp="1"/>
          </p:cNvSpPr>
          <p:nvPr>
            <p:ph type="sldNum" sz="quarter" idx="12"/>
          </p:nvPr>
        </p:nvSpPr>
        <p:spPr bwMode="gray"/>
        <p:txBody>
          <a:bodyPr/>
          <a:lstStyle/>
          <a:p>
            <a:fld id="{EEAD9179-7A6B-4268-BEB2-F3B8EB06115B}" type="slidenum">
              <a:rPr lang="en-US" smtClean="0"/>
              <a:pPr/>
              <a:t>‹#›</a:t>
            </a:fld>
            <a:endParaRPr lang="en-US" dirty="0"/>
          </a:p>
        </p:txBody>
      </p:sp>
      <p:sp>
        <p:nvSpPr>
          <p:cNvPr id="2" name="Title 1"/>
          <p:cNvSpPr>
            <a:spLocks noGrp="1"/>
          </p:cNvSpPr>
          <p:nvPr>
            <p:ph type="title"/>
          </p:nvPr>
        </p:nvSpPr>
        <p:spPr bwMode="gray"/>
        <p:txBody>
          <a:bodyPr/>
          <a:lstStyle/>
          <a:p>
            <a:r>
              <a:rPr lang="en-US"/>
              <a:t>Click to edit Master title style</a:t>
            </a:r>
            <a:endParaRPr lang="en-US" dirty="0"/>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gray">
          <a:xfrm>
            <a:off x="196104" y="617155"/>
            <a:ext cx="399600" cy="399600"/>
          </a:xfrm>
          <a:prstGeom prst="rect">
            <a:avLst/>
          </a:prstGeom>
          <a:noFill/>
          <a:extLst>
            <a:ext uri="{909E8E84-426E-40DD-AFC4-6F175D3DCCD1}">
              <a14:hiddenFill xmlns:a14="http://schemas.microsoft.com/office/drawing/2010/main">
                <a:solidFill>
                  <a:srgbClr val="FFFFFF"/>
                </a:solidFill>
              </a14:hiddenFill>
            </a:ext>
          </a:extLst>
        </p:spPr>
      </p:pic>
      <p:sp>
        <p:nvSpPr>
          <p:cNvPr id="8" name="Logoschutz" hidden="1"/>
          <p:cNvSpPr/>
          <p:nvPr userDrawn="1">
            <p:custDataLst>
              <p:tags r:id="rId1"/>
            </p:custDataLst>
          </p:nvPr>
        </p:nvSpPr>
        <p:spPr bwMode="gray">
          <a:xfrm>
            <a:off x="86006" y="509323"/>
            <a:ext cx="612000" cy="612000"/>
          </a:xfrm>
          <a:prstGeom prst="rect">
            <a:avLst/>
          </a:prstGeom>
          <a:solidFill>
            <a:srgbClr val="00BCFF">
              <a:alpha val="3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900" dirty="0">
                <a:solidFill>
                  <a:schemeClr val="tx1"/>
                </a:solidFill>
              </a:rPr>
              <a:t>Logo</a:t>
            </a:r>
          </a:p>
          <a:p>
            <a:pPr algn="ctr"/>
            <a:r>
              <a:rPr lang="de-DE" sz="900" dirty="0">
                <a:solidFill>
                  <a:schemeClr val="tx1"/>
                </a:solidFill>
              </a:rPr>
              <a:t>Schutz</a:t>
            </a:r>
          </a:p>
        </p:txBody>
      </p:sp>
    </p:spTree>
    <p:extLst>
      <p:ext uri="{BB962C8B-B14F-4D97-AF65-F5344CB8AC3E}">
        <p14:creationId xmlns:p14="http://schemas.microsoft.com/office/powerpoint/2010/main" val="28254883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619">
          <p15:clr>
            <a:srgbClr val="FBAE40"/>
          </p15:clr>
        </p15:guide>
        <p15:guide id="2" pos="7423">
          <p15:clr>
            <a:srgbClr val="FBAE40"/>
          </p15:clr>
        </p15:guide>
        <p15:guide id="3" orient="horz" pos="663">
          <p15:clr>
            <a:srgbClr val="FBAE40"/>
          </p15:clr>
        </p15:guide>
        <p15:guide id="4" orient="horz" pos="4085">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1_Image">
    <p:spTree>
      <p:nvGrpSpPr>
        <p:cNvPr id="1" name=""/>
        <p:cNvGrpSpPr/>
        <p:nvPr/>
      </p:nvGrpSpPr>
      <p:grpSpPr>
        <a:xfrm>
          <a:off x="0" y="0"/>
          <a:ext cx="0" cy="0"/>
          <a:chOff x="0" y="0"/>
          <a:chExt cx="0" cy="0"/>
        </a:xfrm>
      </p:grpSpPr>
      <p:sp>
        <p:nvSpPr>
          <p:cNvPr id="3" name="Date Placeholder 2"/>
          <p:cNvSpPr>
            <a:spLocks noGrp="1"/>
          </p:cNvSpPr>
          <p:nvPr>
            <p:ph type="dt" sz="half" idx="10"/>
          </p:nvPr>
        </p:nvSpPr>
        <p:spPr bwMode="gray"/>
        <p:txBody>
          <a:bodyPr/>
          <a:lstStyle/>
          <a:p>
            <a:fld id="{B96CB5AA-1384-4984-A248-3ADBDD93983B}" type="datetime1">
              <a:rPr lang="en-US" smtClean="0"/>
              <a:t>1/5/2022</a:t>
            </a:fld>
            <a:endParaRPr lang="en-US" dirty="0"/>
          </a:p>
        </p:txBody>
      </p:sp>
      <p:sp>
        <p:nvSpPr>
          <p:cNvPr id="4" name="Footer Placeholder 3"/>
          <p:cNvSpPr>
            <a:spLocks noGrp="1"/>
          </p:cNvSpPr>
          <p:nvPr>
            <p:ph type="ftr" sz="quarter" idx="11"/>
          </p:nvPr>
        </p:nvSpPr>
        <p:spPr bwMode="gray"/>
        <p:txBody>
          <a:bodyPr/>
          <a:lstStyle>
            <a:lvl1pPr>
              <a:defRPr>
                <a:noFill/>
              </a:defRPr>
            </a:lvl1pPr>
            <a:lvl2pPr>
              <a:defRPr>
                <a:noFill/>
              </a:defRPr>
            </a:lvl2pPr>
            <a:lvl3pPr>
              <a:defRPr>
                <a:noFill/>
              </a:defRPr>
            </a:lvl3pPr>
            <a:lvl4pPr>
              <a:defRPr>
                <a:noFill/>
              </a:defRPr>
            </a:lvl4pPr>
            <a:lvl5pPr>
              <a:defRPr>
                <a:noFill/>
              </a:defRPr>
            </a:lvl5pPr>
            <a:lvl6pPr>
              <a:defRPr>
                <a:noFill/>
              </a:defRPr>
            </a:lvl6pPr>
            <a:lvl7pPr>
              <a:defRPr>
                <a:noFill/>
              </a:defRPr>
            </a:lvl7pPr>
            <a:lvl8pPr>
              <a:defRPr>
                <a:noFill/>
              </a:defRPr>
            </a:lvl8pPr>
            <a:lvl9pPr>
              <a:defRPr>
                <a:noFill/>
              </a:defRPr>
            </a:lvl9pPr>
          </a:lstStyle>
          <a:p>
            <a:r>
              <a:rPr lang="en-US" dirty="0"/>
              <a:t>Patient Recruitment and Retention//CLM ICR Training</a:t>
            </a:r>
          </a:p>
        </p:txBody>
      </p:sp>
      <p:sp>
        <p:nvSpPr>
          <p:cNvPr id="5" name="Slide Number Placeholder 4"/>
          <p:cNvSpPr>
            <a:spLocks noGrp="1"/>
          </p:cNvSpPr>
          <p:nvPr>
            <p:ph type="sldNum" sz="quarter" idx="12"/>
          </p:nvPr>
        </p:nvSpPr>
        <p:spPr bwMode="gray"/>
        <p:txBody>
          <a:bodyPr/>
          <a:lstStyle>
            <a:lvl1pPr>
              <a:defRPr>
                <a:noFill/>
              </a:defRPr>
            </a:lvl1pPr>
            <a:lvl2pPr>
              <a:defRPr>
                <a:noFill/>
              </a:defRPr>
            </a:lvl2pPr>
            <a:lvl3pPr>
              <a:defRPr>
                <a:noFill/>
              </a:defRPr>
            </a:lvl3pPr>
            <a:lvl4pPr>
              <a:defRPr>
                <a:noFill/>
              </a:defRPr>
            </a:lvl4pPr>
            <a:lvl5pPr>
              <a:defRPr>
                <a:noFill/>
              </a:defRPr>
            </a:lvl5pPr>
            <a:lvl6pPr>
              <a:defRPr>
                <a:noFill/>
              </a:defRPr>
            </a:lvl6pPr>
            <a:lvl7pPr>
              <a:defRPr>
                <a:noFill/>
              </a:defRPr>
            </a:lvl7pPr>
            <a:lvl8pPr>
              <a:defRPr>
                <a:noFill/>
              </a:defRPr>
            </a:lvl8pPr>
            <a:lvl9pPr>
              <a:defRPr>
                <a:noFill/>
              </a:defRPr>
            </a:lvl9pPr>
          </a:lstStyle>
          <a:p>
            <a:fld id="{EEAD9179-7A6B-4268-BEB2-F3B8EB06115B}" type="slidenum">
              <a:rPr lang="en-US" smtClean="0"/>
              <a:pPr/>
              <a:t>‹#›</a:t>
            </a:fld>
            <a:endParaRPr lang="en-US" dirty="0"/>
          </a:p>
        </p:txBody>
      </p:sp>
      <p:sp>
        <p:nvSpPr>
          <p:cNvPr id="6" name="Picture Placeholder 14"/>
          <p:cNvSpPr>
            <a:spLocks noGrp="1"/>
          </p:cNvSpPr>
          <p:nvPr>
            <p:ph type="pic" sz="quarter" idx="16"/>
          </p:nvPr>
        </p:nvSpPr>
        <p:spPr bwMode="gray">
          <a:xfrm>
            <a:off x="0" y="0"/>
            <a:ext cx="12190413" cy="6858000"/>
          </a:xfrm>
        </p:spPr>
        <p:txBody>
          <a:bodyPr tIns="540000" anchor="ctr"/>
          <a:lstStyle>
            <a:lvl1pPr algn="ctr">
              <a:defRPr/>
            </a:lvl1pPr>
          </a:lstStyle>
          <a:p>
            <a:r>
              <a:rPr lang="en-US"/>
              <a:t>Click icon to add picture</a:t>
            </a:r>
            <a:endParaRPr lang="en-US" dirty="0"/>
          </a:p>
        </p:txBody>
      </p:sp>
    </p:spTree>
    <p:extLst>
      <p:ext uri="{BB962C8B-B14F-4D97-AF65-F5344CB8AC3E}">
        <p14:creationId xmlns:p14="http://schemas.microsoft.com/office/powerpoint/2010/main" val="37663146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cSld name="Content">
    <p:spTree>
      <p:nvGrpSpPr>
        <p:cNvPr id="1" name=""/>
        <p:cNvGrpSpPr/>
        <p:nvPr/>
      </p:nvGrpSpPr>
      <p:grpSpPr>
        <a:xfrm>
          <a:off x="0" y="0"/>
          <a:ext cx="0" cy="0"/>
          <a:chOff x="0" y="0"/>
          <a:chExt cx="0" cy="0"/>
        </a:xfrm>
      </p:grpSpPr>
      <p:sp>
        <p:nvSpPr>
          <p:cNvPr id="8" name="Subtitle 2"/>
          <p:cNvSpPr>
            <a:spLocks noGrp="1"/>
          </p:cNvSpPr>
          <p:nvPr>
            <p:ph type="subTitle" idx="13"/>
          </p:nvPr>
        </p:nvSpPr>
        <p:spPr bwMode="gray">
          <a:xfrm>
            <a:off x="981820" y="1138299"/>
            <a:ext cx="10798461" cy="252000"/>
          </a:xfrm>
        </p:spPr>
        <p:txBody>
          <a:bodyPr anchor="t"/>
          <a:lstStyle>
            <a:lvl1pPr marL="0" indent="0" algn="l">
              <a:buNone/>
              <a:defRPr sz="1800">
                <a:solidFill>
                  <a:schemeClr val="accent1"/>
                </a:solidFill>
              </a:defRPr>
            </a:lvl1pPr>
            <a:lvl2pPr marL="0" indent="0" algn="l">
              <a:buNone/>
              <a:defRPr sz="1800">
                <a:solidFill>
                  <a:schemeClr val="accent1"/>
                </a:solidFill>
              </a:defRPr>
            </a:lvl2pPr>
            <a:lvl3pPr marL="0" indent="0" algn="l">
              <a:buNone/>
              <a:defRPr sz="1800">
                <a:solidFill>
                  <a:schemeClr val="accent1"/>
                </a:solidFill>
              </a:defRPr>
            </a:lvl3pPr>
            <a:lvl4pPr marL="0" indent="0" algn="l">
              <a:buNone/>
              <a:defRPr sz="1800">
                <a:solidFill>
                  <a:schemeClr val="accent1"/>
                </a:solidFill>
              </a:defRPr>
            </a:lvl4pPr>
            <a:lvl5pPr marL="0" indent="0" algn="l">
              <a:buNone/>
              <a:defRPr sz="1800">
                <a:solidFill>
                  <a:schemeClr val="accent1"/>
                </a:solidFill>
              </a:defRPr>
            </a:lvl5pPr>
            <a:lvl6pPr marL="0" indent="0" algn="l">
              <a:buNone/>
              <a:defRPr sz="1800">
                <a:solidFill>
                  <a:schemeClr val="accent1"/>
                </a:solidFill>
              </a:defRPr>
            </a:lvl6pPr>
            <a:lvl7pPr marL="0" indent="0" algn="l">
              <a:buNone/>
              <a:defRPr sz="1800">
                <a:solidFill>
                  <a:schemeClr val="accent1"/>
                </a:solidFill>
              </a:defRPr>
            </a:lvl7pPr>
            <a:lvl8pPr marL="0" indent="0" algn="l">
              <a:buNone/>
              <a:defRPr sz="1800">
                <a:solidFill>
                  <a:schemeClr val="accent1"/>
                </a:solidFill>
              </a:defRPr>
            </a:lvl8pPr>
            <a:lvl9pPr marL="0" indent="0" algn="l">
              <a:buNone/>
              <a:defRPr sz="1800">
                <a:solidFill>
                  <a:schemeClr val="accent1"/>
                </a:solidFill>
              </a:defRPr>
            </a:lvl9pPr>
          </a:lstStyle>
          <a:p>
            <a:pPr lvl="0"/>
            <a:r>
              <a:rPr lang="en-US"/>
              <a:t>Click to edit Master subtitle style</a:t>
            </a:r>
            <a:endParaRPr lang="en-US" dirty="0"/>
          </a:p>
        </p:txBody>
      </p:sp>
      <p:sp>
        <p:nvSpPr>
          <p:cNvPr id="2" name="Title 1"/>
          <p:cNvSpPr>
            <a:spLocks noGrp="1"/>
          </p:cNvSpPr>
          <p:nvPr>
            <p:ph type="title"/>
          </p:nvPr>
        </p:nvSpPr>
        <p:spPr bwMode="gray"/>
        <p:txBody>
          <a:bodyPr/>
          <a:lstStyle/>
          <a:p>
            <a:r>
              <a:rPr lang="en-US"/>
              <a:t>Click to edit Master title style</a:t>
            </a:r>
            <a:endParaRPr lang="en-US" dirty="0"/>
          </a:p>
        </p:txBody>
      </p:sp>
      <p:sp>
        <p:nvSpPr>
          <p:cNvPr id="4" name="Date Placeholder 3"/>
          <p:cNvSpPr>
            <a:spLocks noGrp="1"/>
          </p:cNvSpPr>
          <p:nvPr>
            <p:ph type="dt" sz="half" idx="10"/>
          </p:nvPr>
        </p:nvSpPr>
        <p:spPr bwMode="gray"/>
        <p:txBody>
          <a:bodyPr/>
          <a:lstStyle/>
          <a:p>
            <a:fld id="{C2228AAB-77B1-4E53-BA65-6B8966657DCC}" type="datetime1">
              <a:rPr lang="en-US" smtClean="0"/>
              <a:t>1/5/2022</a:t>
            </a:fld>
            <a:endParaRPr lang="en-US" dirty="0"/>
          </a:p>
        </p:txBody>
      </p:sp>
      <p:sp>
        <p:nvSpPr>
          <p:cNvPr id="5" name="Footer Placeholder 4"/>
          <p:cNvSpPr>
            <a:spLocks noGrp="1"/>
          </p:cNvSpPr>
          <p:nvPr>
            <p:ph type="ftr" sz="quarter" idx="11"/>
          </p:nvPr>
        </p:nvSpPr>
        <p:spPr bwMode="gray"/>
        <p:txBody>
          <a:bodyPr/>
          <a:lstStyle/>
          <a:p>
            <a:r>
              <a:rPr lang="en-US" dirty="0"/>
              <a:t>Patient Recruitment and Retention//CLM ICR Training</a:t>
            </a:r>
          </a:p>
        </p:txBody>
      </p:sp>
      <p:sp>
        <p:nvSpPr>
          <p:cNvPr id="6" name="Slide Number Placeholder 5"/>
          <p:cNvSpPr>
            <a:spLocks noGrp="1"/>
          </p:cNvSpPr>
          <p:nvPr>
            <p:ph type="sldNum" sz="quarter" idx="12"/>
          </p:nvPr>
        </p:nvSpPr>
        <p:spPr bwMode="gray"/>
        <p:txBody>
          <a:bodyPr/>
          <a:lstStyle/>
          <a:p>
            <a:pPr defTabSz="1219868"/>
            <a:r>
              <a:rPr lang="en-US" dirty="0">
                <a:solidFill>
                  <a:srgbClr val="4D4D4D"/>
                </a:solidFill>
              </a:rPr>
              <a:t>Page </a:t>
            </a:r>
            <a:fld id="{87F334AE-4EAC-4C2D-A638-92A76F09FCC4}" type="slidenum">
              <a:rPr lang="en-US" smtClean="0">
                <a:solidFill>
                  <a:srgbClr val="4D4D4D"/>
                </a:solidFill>
              </a:rPr>
              <a:pPr defTabSz="1219868"/>
              <a:t>‹#›</a:t>
            </a:fld>
            <a:endParaRPr lang="en-US" dirty="0">
              <a:solidFill>
                <a:srgbClr val="4D4D4D"/>
              </a:solidFill>
            </a:endParaRPr>
          </a:p>
        </p:txBody>
      </p:sp>
      <p:pic>
        <p:nvPicPr>
          <p:cNvPr id="9" name="Picture 2"/>
          <p:cNvPicPr>
            <a:picLocks noChangeAspect="1" noChangeArrowheads="1"/>
          </p:cNvPicPr>
          <p:nvPr/>
        </p:nvPicPr>
        <p:blipFill>
          <a:blip r:embed="rId3" cstate="email">
            <a:extLst>
              <a:ext uri="{28A0092B-C50C-407E-A947-70E740481C1C}">
                <a14:useLocalDpi xmlns:a14="http://schemas.microsoft.com/office/drawing/2010/main"/>
              </a:ext>
            </a:extLst>
          </a:blip>
          <a:stretch>
            <a:fillRect/>
          </a:stretch>
        </p:blipFill>
        <p:spPr bwMode="gray">
          <a:xfrm>
            <a:off x="196104" y="617155"/>
            <a:ext cx="399600" cy="399600"/>
          </a:xfrm>
          <a:prstGeom prst="rect">
            <a:avLst/>
          </a:prstGeom>
          <a:noFill/>
          <a:extLst>
            <a:ext uri="{909E8E84-426E-40DD-AFC4-6F175D3DCCD1}">
              <a14:hiddenFill xmlns:a14="http://schemas.microsoft.com/office/drawing/2010/main">
                <a:solidFill>
                  <a:srgbClr val="FFFFFF"/>
                </a:solidFill>
              </a14:hiddenFill>
            </a:ext>
          </a:extLst>
        </p:spPr>
      </p:pic>
      <p:sp>
        <p:nvSpPr>
          <p:cNvPr id="7" name="Inhaltsplatzhalter 6"/>
          <p:cNvSpPr>
            <a:spLocks noGrp="1"/>
          </p:cNvSpPr>
          <p:nvPr>
            <p:ph sz="quarter" idx="14"/>
          </p:nvPr>
        </p:nvSpPr>
        <p:spPr>
          <a:xfrm>
            <a:off x="981820" y="1732751"/>
            <a:ext cx="10798461" cy="475199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dirty="0"/>
          </a:p>
        </p:txBody>
      </p:sp>
      <p:sp>
        <p:nvSpPr>
          <p:cNvPr id="10" name="Logoschutz" hidden="1"/>
          <p:cNvSpPr/>
          <p:nvPr>
            <p:custDataLst>
              <p:tags r:id="rId1"/>
            </p:custDataLst>
          </p:nvPr>
        </p:nvSpPr>
        <p:spPr bwMode="gray">
          <a:xfrm>
            <a:off x="86006" y="509323"/>
            <a:ext cx="612000" cy="612000"/>
          </a:xfrm>
          <a:prstGeom prst="rect">
            <a:avLst/>
          </a:prstGeom>
          <a:solidFill>
            <a:srgbClr val="00BCFF">
              <a:alpha val="3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900" dirty="0">
                <a:solidFill>
                  <a:schemeClr val="tx1"/>
                </a:solidFill>
              </a:rPr>
              <a:t>Logo</a:t>
            </a:r>
          </a:p>
          <a:p>
            <a:pPr algn="ctr"/>
            <a:r>
              <a:rPr lang="de-DE" sz="900" dirty="0">
                <a:solidFill>
                  <a:schemeClr val="tx1"/>
                </a:solidFill>
              </a:rPr>
              <a:t>Schutz</a:t>
            </a:r>
          </a:p>
        </p:txBody>
      </p:sp>
    </p:spTree>
    <p:extLst>
      <p:ext uri="{BB962C8B-B14F-4D97-AF65-F5344CB8AC3E}">
        <p14:creationId xmlns:p14="http://schemas.microsoft.com/office/powerpoint/2010/main" val="40526474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619">
          <p15:clr>
            <a:srgbClr val="FBAE40"/>
          </p15:clr>
        </p15:guide>
        <p15:guide id="2" pos="7423">
          <p15:clr>
            <a:srgbClr val="FBAE40"/>
          </p15:clr>
        </p15:guide>
        <p15:guide id="3" orient="horz" pos="1094">
          <p15:clr>
            <a:srgbClr val="FBAE40"/>
          </p15:clr>
        </p15:guide>
        <p15:guide id="4" orient="horz" pos="4085">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cSld name="Titel und Inhal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0283BAB6-550B-4600-8687-305C59D2F88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641215" y="80879"/>
            <a:ext cx="1096962" cy="569777"/>
          </a:xfrm>
          <a:prstGeom prst="rect">
            <a:avLst/>
          </a:prstGeom>
        </p:spPr>
      </p:pic>
      <p:sp>
        <p:nvSpPr>
          <p:cNvPr id="6" name="Text Placeholder 5">
            <a:extLst>
              <a:ext uri="{FF2B5EF4-FFF2-40B4-BE49-F238E27FC236}">
                <a16:creationId xmlns:a16="http://schemas.microsoft.com/office/drawing/2014/main" id="{BC02EF8D-F2D7-4CE9-8489-57CB464BFEFF}"/>
              </a:ext>
            </a:extLst>
          </p:cNvPr>
          <p:cNvSpPr>
            <a:spLocks noGrp="1"/>
          </p:cNvSpPr>
          <p:nvPr>
            <p:ph type="body" sz="quarter" idx="12"/>
          </p:nvPr>
        </p:nvSpPr>
        <p:spPr>
          <a:xfrm>
            <a:off x="592775" y="6316664"/>
            <a:ext cx="10973832" cy="331787"/>
          </a:xfrm>
        </p:spPr>
        <p:txBody>
          <a:bodyPr lIns="0" tIns="0" rIns="0" bIns="0">
            <a:noAutofit/>
          </a:bodyPr>
          <a:lstStyle>
            <a:lvl1pPr marL="0" indent="0">
              <a:buFontTx/>
              <a:buNone/>
              <a:defRPr sz="1200">
                <a:latin typeface="Arial" panose="020B0604020202020204" pitchFamily="34" charset="0"/>
                <a:cs typeface="Arial" panose="020B0604020202020204" pitchFamily="34" charset="0"/>
              </a:defRPr>
            </a:lvl1pPr>
            <a:lvl2pPr marL="457154" indent="0">
              <a:buFontTx/>
              <a:buNone/>
              <a:defRPr sz="1200">
                <a:latin typeface="Arial" panose="020B0604020202020204" pitchFamily="34" charset="0"/>
                <a:cs typeface="Arial" panose="020B0604020202020204" pitchFamily="34" charset="0"/>
              </a:defRPr>
            </a:lvl2pPr>
            <a:lvl3pPr marL="914309" indent="0">
              <a:buFontTx/>
              <a:buNone/>
              <a:defRPr sz="1200">
                <a:latin typeface="Arial" panose="020B0604020202020204" pitchFamily="34" charset="0"/>
                <a:cs typeface="Arial" panose="020B0604020202020204" pitchFamily="34" charset="0"/>
              </a:defRPr>
            </a:lvl3pPr>
            <a:lvl4pPr marL="1371463" indent="0">
              <a:buFontTx/>
              <a:buNone/>
              <a:defRPr sz="1200">
                <a:latin typeface="Arial" panose="020B0604020202020204" pitchFamily="34" charset="0"/>
                <a:cs typeface="Arial" panose="020B0604020202020204" pitchFamily="34" charset="0"/>
              </a:defRPr>
            </a:lvl4pPr>
            <a:lvl5pPr marL="1828617" indent="0">
              <a:buFontTx/>
              <a:buNone/>
              <a:defRPr sz="1200">
                <a:latin typeface="Arial" panose="020B0604020202020204" pitchFamily="34" charset="0"/>
                <a:cs typeface="Arial" panose="020B0604020202020204" pitchFamily="34" charset="0"/>
              </a:defRPr>
            </a:lvl5pPr>
          </a:lstStyle>
          <a:p>
            <a:pPr lvl="0"/>
            <a:r>
              <a:rPr lang="en-US"/>
              <a:t>Click to edit Master text styles</a:t>
            </a:r>
          </a:p>
        </p:txBody>
      </p:sp>
      <p:sp>
        <p:nvSpPr>
          <p:cNvPr id="11" name="Title 1">
            <a:extLst>
              <a:ext uri="{FF2B5EF4-FFF2-40B4-BE49-F238E27FC236}">
                <a16:creationId xmlns:a16="http://schemas.microsoft.com/office/drawing/2014/main" id="{E3168A86-5524-4115-B7A9-34C99652C974}"/>
              </a:ext>
            </a:extLst>
          </p:cNvPr>
          <p:cNvSpPr>
            <a:spLocks noGrp="1"/>
          </p:cNvSpPr>
          <p:nvPr>
            <p:ph type="title"/>
          </p:nvPr>
        </p:nvSpPr>
        <p:spPr>
          <a:xfrm>
            <a:off x="592776" y="1012826"/>
            <a:ext cx="10973832" cy="320675"/>
          </a:xfrm>
        </p:spPr>
        <p:txBody>
          <a:bodyPr lIns="0" tIns="0" rIns="0" bIns="0">
            <a:noAutofit/>
          </a:bodyPr>
          <a:lstStyle>
            <a:lvl1pPr>
              <a:defRPr sz="2200" b="1" cap="all" baseline="0">
                <a:solidFill>
                  <a:srgbClr val="0D1419"/>
                </a:solidFill>
                <a:latin typeface="Arial" panose="020B0604020202020204" pitchFamily="34" charset="0"/>
                <a:cs typeface="Arial" panose="020B0604020202020204" pitchFamily="34" charset="0"/>
              </a:defRPr>
            </a:lvl1pPr>
          </a:lstStyle>
          <a:p>
            <a:r>
              <a:rPr lang="en-US"/>
              <a:t>Click to edit Master title style</a:t>
            </a:r>
            <a:endParaRPr lang="en-GB" dirty="0"/>
          </a:p>
        </p:txBody>
      </p:sp>
      <p:sp>
        <p:nvSpPr>
          <p:cNvPr id="12" name="Content Placeholder 2">
            <a:extLst>
              <a:ext uri="{FF2B5EF4-FFF2-40B4-BE49-F238E27FC236}">
                <a16:creationId xmlns:a16="http://schemas.microsoft.com/office/drawing/2014/main" id="{CD067926-DDC4-4239-B81B-F230778AF905}"/>
              </a:ext>
            </a:extLst>
          </p:cNvPr>
          <p:cNvSpPr>
            <a:spLocks noGrp="1"/>
          </p:cNvSpPr>
          <p:nvPr>
            <p:ph sz="half" idx="13"/>
          </p:nvPr>
        </p:nvSpPr>
        <p:spPr>
          <a:xfrm>
            <a:off x="592776" y="1663701"/>
            <a:ext cx="10973832" cy="4513263"/>
          </a:xfrm>
        </p:spPr>
        <p:txBody>
          <a:bodyPr lIns="0" tIns="0" rIns="0" bIns="0"/>
          <a:lstStyle>
            <a:lvl1pPr>
              <a:buClr>
                <a:srgbClr val="FD651F"/>
              </a:buClr>
              <a:defRPr sz="2200">
                <a:solidFill>
                  <a:srgbClr val="0D1419"/>
                </a:solidFill>
                <a:latin typeface="Arial" panose="020B0604020202020204" pitchFamily="34" charset="0"/>
                <a:cs typeface="Arial" panose="020B0604020202020204" pitchFamily="34" charset="0"/>
              </a:defRPr>
            </a:lvl1pPr>
            <a:lvl2pPr>
              <a:buClr>
                <a:srgbClr val="FD651F"/>
              </a:buClr>
              <a:defRPr sz="2000">
                <a:solidFill>
                  <a:srgbClr val="0D1419"/>
                </a:solidFill>
                <a:latin typeface="Arial" panose="020B0604020202020204" pitchFamily="34" charset="0"/>
                <a:cs typeface="Arial" panose="020B0604020202020204" pitchFamily="34" charset="0"/>
              </a:defRPr>
            </a:lvl2pPr>
            <a:lvl3pPr>
              <a:buClr>
                <a:srgbClr val="FD651F"/>
              </a:buClr>
              <a:defRPr sz="1800">
                <a:solidFill>
                  <a:srgbClr val="0D1419"/>
                </a:solidFill>
                <a:latin typeface="Arial" panose="020B0604020202020204" pitchFamily="34" charset="0"/>
                <a:cs typeface="Arial" panose="020B0604020202020204" pitchFamily="34" charset="0"/>
              </a:defRPr>
            </a:lvl3pPr>
            <a:lvl4pPr>
              <a:buClr>
                <a:srgbClr val="FD651F"/>
              </a:buClr>
              <a:defRPr sz="1600">
                <a:solidFill>
                  <a:srgbClr val="0D1419"/>
                </a:solidFill>
                <a:latin typeface="Arial" panose="020B0604020202020204" pitchFamily="34" charset="0"/>
                <a:cs typeface="Arial" panose="020B0604020202020204" pitchFamily="34" charset="0"/>
              </a:defRPr>
            </a:lvl4pPr>
            <a:lvl5pPr>
              <a:buClr>
                <a:srgbClr val="FD651F"/>
              </a:buClr>
              <a:defRPr sz="1400">
                <a:solidFill>
                  <a:srgbClr val="0D1419"/>
                </a:solidFill>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pic>
        <p:nvPicPr>
          <p:cNvPr id="9" name="Picture 8">
            <a:extLst>
              <a:ext uri="{FF2B5EF4-FFF2-40B4-BE49-F238E27FC236}">
                <a16:creationId xmlns:a16="http://schemas.microsoft.com/office/drawing/2014/main" id="{6FD5DC06-16C0-4FEC-BCF7-09E7F0ABE78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830673" y="5640938"/>
            <a:ext cx="941711" cy="711109"/>
          </a:xfrm>
          <a:prstGeom prst="rect">
            <a:avLst/>
          </a:prstGeom>
        </p:spPr>
      </p:pic>
    </p:spTree>
    <p:extLst>
      <p:ext uri="{BB962C8B-B14F-4D97-AF65-F5344CB8AC3E}">
        <p14:creationId xmlns:p14="http://schemas.microsoft.com/office/powerpoint/2010/main" val="3676556866"/>
      </p:ext>
    </p:extLst>
  </p:cSld>
  <p:clrMapOvr>
    <a:masterClrMapping/>
  </p:clrMapOvr>
  <p:extLst>
    <p:ext uri="{DCECCB84-F9BA-43D5-87BE-67443E8EF086}">
      <p15:sldGuideLst xmlns:p15="http://schemas.microsoft.com/office/powerpoint/2012/main">
        <p15:guide id="2" pos="7287">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cSld name="Zwei Inhalt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047EDD5-F386-4C6B-A887-C4765B38BA2B}"/>
              </a:ext>
            </a:extLst>
          </p:cNvPr>
          <p:cNvSpPr>
            <a:spLocks noGrp="1"/>
          </p:cNvSpPr>
          <p:nvPr>
            <p:ph sz="half" idx="1"/>
          </p:nvPr>
        </p:nvSpPr>
        <p:spPr>
          <a:xfrm>
            <a:off x="592776" y="1663701"/>
            <a:ext cx="5426240" cy="4513263"/>
          </a:xfrm>
        </p:spPr>
        <p:txBody>
          <a:bodyPr lIns="0" tIns="0" rIns="0" bIns="0"/>
          <a:lstStyle>
            <a:lvl1pPr>
              <a:buClr>
                <a:srgbClr val="FD651F"/>
              </a:buClr>
              <a:defRPr sz="2200">
                <a:solidFill>
                  <a:srgbClr val="0D1419"/>
                </a:solidFill>
                <a:latin typeface="Arial" panose="020B0604020202020204" pitchFamily="34" charset="0"/>
                <a:cs typeface="Arial" panose="020B0604020202020204" pitchFamily="34" charset="0"/>
              </a:defRPr>
            </a:lvl1pPr>
            <a:lvl2pPr>
              <a:buClr>
                <a:srgbClr val="FD651F"/>
              </a:buClr>
              <a:defRPr sz="2000">
                <a:solidFill>
                  <a:srgbClr val="0D1419"/>
                </a:solidFill>
                <a:latin typeface="Arial" panose="020B0604020202020204" pitchFamily="34" charset="0"/>
                <a:cs typeface="Arial" panose="020B0604020202020204" pitchFamily="34" charset="0"/>
              </a:defRPr>
            </a:lvl2pPr>
            <a:lvl3pPr>
              <a:buClr>
                <a:srgbClr val="FD651F"/>
              </a:buClr>
              <a:defRPr sz="1800">
                <a:solidFill>
                  <a:srgbClr val="0D1419"/>
                </a:solidFill>
                <a:latin typeface="Arial" panose="020B0604020202020204" pitchFamily="34" charset="0"/>
                <a:cs typeface="Arial" panose="020B0604020202020204" pitchFamily="34" charset="0"/>
              </a:defRPr>
            </a:lvl3pPr>
            <a:lvl4pPr>
              <a:buClr>
                <a:srgbClr val="FD651F"/>
              </a:buClr>
              <a:defRPr sz="1600">
                <a:solidFill>
                  <a:srgbClr val="0D1419"/>
                </a:solidFill>
                <a:latin typeface="Arial" panose="020B0604020202020204" pitchFamily="34" charset="0"/>
                <a:cs typeface="Arial" panose="020B0604020202020204" pitchFamily="34" charset="0"/>
              </a:defRPr>
            </a:lvl4pPr>
            <a:lvl5pPr>
              <a:buClr>
                <a:srgbClr val="FD651F"/>
              </a:buClr>
              <a:defRPr sz="1400">
                <a:solidFill>
                  <a:srgbClr val="0D1419"/>
                </a:solidFill>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a:extLst>
              <a:ext uri="{FF2B5EF4-FFF2-40B4-BE49-F238E27FC236}">
                <a16:creationId xmlns:a16="http://schemas.microsoft.com/office/drawing/2014/main" id="{57C14A53-C25B-44BD-A5AF-2DADF3A16CAC}"/>
              </a:ext>
            </a:extLst>
          </p:cNvPr>
          <p:cNvSpPr>
            <a:spLocks noGrp="1"/>
          </p:cNvSpPr>
          <p:nvPr>
            <p:ph sz="half" idx="2"/>
          </p:nvPr>
        </p:nvSpPr>
        <p:spPr>
          <a:xfrm>
            <a:off x="6171396" y="1663701"/>
            <a:ext cx="5432939" cy="4513263"/>
          </a:xfrm>
        </p:spPr>
        <p:txBody>
          <a:bodyPr lIns="0" tIns="0" rIns="0" bIns="0"/>
          <a:lstStyle>
            <a:lvl1pPr>
              <a:buClr>
                <a:srgbClr val="FD651F"/>
              </a:buClr>
              <a:defRPr sz="2200">
                <a:solidFill>
                  <a:srgbClr val="0D1419"/>
                </a:solidFill>
                <a:latin typeface="Arial" panose="020B0604020202020204" pitchFamily="34" charset="0"/>
                <a:cs typeface="Arial" panose="020B0604020202020204" pitchFamily="34" charset="0"/>
              </a:defRPr>
            </a:lvl1pPr>
            <a:lvl2pPr>
              <a:buClr>
                <a:srgbClr val="FD651F"/>
              </a:buClr>
              <a:defRPr sz="2000">
                <a:solidFill>
                  <a:srgbClr val="0D1419"/>
                </a:solidFill>
                <a:latin typeface="Arial" panose="020B0604020202020204" pitchFamily="34" charset="0"/>
                <a:cs typeface="Arial" panose="020B0604020202020204" pitchFamily="34" charset="0"/>
              </a:defRPr>
            </a:lvl2pPr>
            <a:lvl3pPr>
              <a:buClr>
                <a:srgbClr val="FD651F"/>
              </a:buClr>
              <a:defRPr sz="1800">
                <a:solidFill>
                  <a:srgbClr val="0D1419"/>
                </a:solidFill>
                <a:latin typeface="Arial" panose="020B0604020202020204" pitchFamily="34" charset="0"/>
                <a:cs typeface="Arial" panose="020B0604020202020204" pitchFamily="34" charset="0"/>
              </a:defRPr>
            </a:lvl3pPr>
            <a:lvl4pPr>
              <a:buClr>
                <a:srgbClr val="FD651F"/>
              </a:buClr>
              <a:defRPr sz="1600">
                <a:solidFill>
                  <a:srgbClr val="0D1419"/>
                </a:solidFill>
                <a:latin typeface="Arial" panose="020B0604020202020204" pitchFamily="34" charset="0"/>
                <a:cs typeface="Arial" panose="020B0604020202020204" pitchFamily="34" charset="0"/>
              </a:defRPr>
            </a:lvl4pPr>
            <a:lvl5pPr>
              <a:buClr>
                <a:srgbClr val="FD651F"/>
              </a:buClr>
              <a:defRPr sz="1400">
                <a:solidFill>
                  <a:srgbClr val="0D1419"/>
                </a:solidFill>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3" name="Title 1">
            <a:extLst>
              <a:ext uri="{FF2B5EF4-FFF2-40B4-BE49-F238E27FC236}">
                <a16:creationId xmlns:a16="http://schemas.microsoft.com/office/drawing/2014/main" id="{3E24FA64-9D2E-493A-BA71-3B423ACDC79A}"/>
              </a:ext>
            </a:extLst>
          </p:cNvPr>
          <p:cNvSpPr>
            <a:spLocks noGrp="1"/>
          </p:cNvSpPr>
          <p:nvPr>
            <p:ph type="title"/>
          </p:nvPr>
        </p:nvSpPr>
        <p:spPr>
          <a:xfrm>
            <a:off x="592776" y="1012826"/>
            <a:ext cx="11021606" cy="320675"/>
          </a:xfrm>
        </p:spPr>
        <p:txBody>
          <a:bodyPr lIns="0" tIns="0" rIns="0" bIns="0">
            <a:noAutofit/>
          </a:bodyPr>
          <a:lstStyle>
            <a:lvl1pPr>
              <a:defRPr sz="2200" b="1" cap="all" baseline="0">
                <a:solidFill>
                  <a:srgbClr val="0D1419"/>
                </a:solidFill>
                <a:latin typeface="Arial" panose="020B0604020202020204" pitchFamily="34" charset="0"/>
                <a:cs typeface="Arial" panose="020B0604020202020204" pitchFamily="34" charset="0"/>
              </a:defRPr>
            </a:lvl1pPr>
          </a:lstStyle>
          <a:p>
            <a:r>
              <a:rPr lang="en-US"/>
              <a:t>Click to edit Master title style</a:t>
            </a:r>
            <a:endParaRPr lang="en-GB" dirty="0"/>
          </a:p>
        </p:txBody>
      </p:sp>
      <p:sp>
        <p:nvSpPr>
          <p:cNvPr id="5" name="Text Placeholder 4">
            <a:extLst>
              <a:ext uri="{FF2B5EF4-FFF2-40B4-BE49-F238E27FC236}">
                <a16:creationId xmlns:a16="http://schemas.microsoft.com/office/drawing/2014/main" id="{CB1262B9-1D46-4822-82A9-E0D27DAC9402}"/>
              </a:ext>
            </a:extLst>
          </p:cNvPr>
          <p:cNvSpPr>
            <a:spLocks noGrp="1"/>
          </p:cNvSpPr>
          <p:nvPr>
            <p:ph type="body" sz="quarter" idx="12"/>
          </p:nvPr>
        </p:nvSpPr>
        <p:spPr>
          <a:xfrm>
            <a:off x="592776" y="6311900"/>
            <a:ext cx="11011559" cy="419100"/>
          </a:xfrm>
        </p:spPr>
        <p:txBody>
          <a:bodyPr lIns="0" tIns="0" rIns="0" bIns="0">
            <a:noAutofit/>
          </a:bodyPr>
          <a:lstStyle>
            <a:lvl1pPr marL="0" indent="0">
              <a:buFontTx/>
              <a:buNone/>
              <a:defRPr sz="1200">
                <a:latin typeface="Arial" panose="020B0604020202020204" pitchFamily="34" charset="0"/>
                <a:cs typeface="Arial" panose="020B0604020202020204" pitchFamily="34" charset="0"/>
              </a:defRPr>
            </a:lvl1pPr>
            <a:lvl2pPr marL="457154" indent="0">
              <a:buFontTx/>
              <a:buNone/>
              <a:defRPr sz="1200">
                <a:latin typeface="Arial" panose="020B0604020202020204" pitchFamily="34" charset="0"/>
                <a:cs typeface="Arial" panose="020B0604020202020204" pitchFamily="34" charset="0"/>
              </a:defRPr>
            </a:lvl2pPr>
            <a:lvl3pPr marL="914309" indent="0">
              <a:buFontTx/>
              <a:buNone/>
              <a:defRPr sz="1200">
                <a:latin typeface="Arial" panose="020B0604020202020204" pitchFamily="34" charset="0"/>
                <a:cs typeface="Arial" panose="020B0604020202020204" pitchFamily="34" charset="0"/>
              </a:defRPr>
            </a:lvl3pPr>
            <a:lvl4pPr marL="1371463" indent="0">
              <a:buFontTx/>
              <a:buNone/>
              <a:defRPr sz="1200">
                <a:latin typeface="Arial" panose="020B0604020202020204" pitchFamily="34" charset="0"/>
                <a:cs typeface="Arial" panose="020B0604020202020204" pitchFamily="34" charset="0"/>
              </a:defRPr>
            </a:lvl4pPr>
            <a:lvl5pPr marL="1828617" indent="0">
              <a:buFontTx/>
              <a:buNone/>
              <a:defRPr sz="1200">
                <a:latin typeface="Arial" panose="020B0604020202020204" pitchFamily="34" charset="0"/>
                <a:cs typeface="Arial" panose="020B0604020202020204" pitchFamily="34" charset="0"/>
              </a:defRPr>
            </a:lvl5pPr>
          </a:lstStyle>
          <a:p>
            <a:pPr lvl="0"/>
            <a:r>
              <a:rPr lang="en-US"/>
              <a:t>Click to edit Master text styles</a:t>
            </a:r>
          </a:p>
        </p:txBody>
      </p:sp>
      <p:pic>
        <p:nvPicPr>
          <p:cNvPr id="12" name="Picture 11">
            <a:extLst>
              <a:ext uri="{FF2B5EF4-FFF2-40B4-BE49-F238E27FC236}">
                <a16:creationId xmlns:a16="http://schemas.microsoft.com/office/drawing/2014/main" id="{1E03C977-677E-4553-8DF1-AD97917223D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830673" y="5640938"/>
            <a:ext cx="941711" cy="711109"/>
          </a:xfrm>
          <a:prstGeom prst="rect">
            <a:avLst/>
          </a:prstGeom>
        </p:spPr>
      </p:pic>
      <p:pic>
        <p:nvPicPr>
          <p:cNvPr id="8" name="Picture 7">
            <a:extLst>
              <a:ext uri="{FF2B5EF4-FFF2-40B4-BE49-F238E27FC236}">
                <a16:creationId xmlns:a16="http://schemas.microsoft.com/office/drawing/2014/main" id="{C4FA3196-15B7-4AFA-B0DF-DD748B71CF9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641215" y="80879"/>
            <a:ext cx="1096962" cy="569777"/>
          </a:xfrm>
          <a:prstGeom prst="rect">
            <a:avLst/>
          </a:prstGeom>
        </p:spPr>
      </p:pic>
    </p:spTree>
    <p:extLst>
      <p:ext uri="{BB962C8B-B14F-4D97-AF65-F5344CB8AC3E}">
        <p14:creationId xmlns:p14="http://schemas.microsoft.com/office/powerpoint/2010/main" val="143989870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5_Content">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4B53B0BC-3F6F-4D0C-A718-D00A7673CE45}"/>
              </a:ext>
            </a:extLst>
          </p:cNvPr>
          <p:cNvGrpSpPr/>
          <p:nvPr userDrawn="1"/>
        </p:nvGrpSpPr>
        <p:grpSpPr>
          <a:xfrm>
            <a:off x="0" y="1"/>
            <a:ext cx="12190413" cy="914400"/>
            <a:chOff x="0" y="1"/>
            <a:chExt cx="12190413" cy="914400"/>
          </a:xfrm>
        </p:grpSpPr>
        <p:grpSp>
          <p:nvGrpSpPr>
            <p:cNvPr id="15" name="Group 14">
              <a:extLst>
                <a:ext uri="{FF2B5EF4-FFF2-40B4-BE49-F238E27FC236}">
                  <a16:creationId xmlns:a16="http://schemas.microsoft.com/office/drawing/2014/main" id="{7E1C575F-E391-43BC-836D-7AC7F1043DD5}"/>
                </a:ext>
              </a:extLst>
            </p:cNvPr>
            <p:cNvGrpSpPr/>
            <p:nvPr userDrawn="1"/>
          </p:nvGrpSpPr>
          <p:grpSpPr>
            <a:xfrm>
              <a:off x="0" y="1"/>
              <a:ext cx="12190413" cy="914399"/>
              <a:chOff x="0" y="0"/>
              <a:chExt cx="12190413" cy="1390299"/>
            </a:xfrm>
          </p:grpSpPr>
          <p:sp>
            <p:nvSpPr>
              <p:cNvPr id="3" name="Rectangle 2">
                <a:extLst>
                  <a:ext uri="{FF2B5EF4-FFF2-40B4-BE49-F238E27FC236}">
                    <a16:creationId xmlns:a16="http://schemas.microsoft.com/office/drawing/2014/main" id="{20163D7A-728A-4DD3-9FC8-0535A433A32E}"/>
                  </a:ext>
                </a:extLst>
              </p:cNvPr>
              <p:cNvSpPr/>
              <p:nvPr userDrawn="1"/>
            </p:nvSpPr>
            <p:spPr bwMode="gray">
              <a:xfrm>
                <a:off x="0" y="0"/>
                <a:ext cx="12190413" cy="13902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eaLnBrk="1" fontAlgn="auto" hangingPunct="1">
                  <a:lnSpc>
                    <a:spcPct val="100000"/>
                  </a:lnSpc>
                  <a:spcBef>
                    <a:spcPts val="0"/>
                  </a:spcBef>
                  <a:spcAft>
                    <a:spcPts val="0"/>
                  </a:spcAft>
                </a:pPr>
                <a:endParaRPr lang="en-US" sz="1800" b="0" i="0" u="none" baseline="0" dirty="0">
                  <a:solidFill>
                    <a:srgbClr val="FFFFFF"/>
                  </a:solidFill>
                  <a:latin typeface="Arial" panose="020B0604020202020204" pitchFamily="34" charset="0"/>
                </a:endParaRPr>
              </a:p>
            </p:txBody>
          </p:sp>
          <p:grpSp>
            <p:nvGrpSpPr>
              <p:cNvPr id="12" name="Group 11">
                <a:extLst>
                  <a:ext uri="{FF2B5EF4-FFF2-40B4-BE49-F238E27FC236}">
                    <a16:creationId xmlns:a16="http://schemas.microsoft.com/office/drawing/2014/main" id="{207B3DF5-4C78-46C4-8137-935F92DC93C4}"/>
                  </a:ext>
                </a:extLst>
              </p:cNvPr>
              <p:cNvGrpSpPr/>
              <p:nvPr userDrawn="1"/>
            </p:nvGrpSpPr>
            <p:grpSpPr bwMode="black">
              <a:xfrm>
                <a:off x="5739927" y="0"/>
                <a:ext cx="6426472" cy="1390299"/>
                <a:chOff x="-7368753" y="-1854009"/>
                <a:chExt cx="6299342" cy="6697306"/>
              </a:xfrm>
            </p:grpSpPr>
            <p:sp>
              <p:nvSpPr>
                <p:cNvPr id="13" name="Freeform 6">
                  <a:extLst>
                    <a:ext uri="{FF2B5EF4-FFF2-40B4-BE49-F238E27FC236}">
                      <a16:creationId xmlns:a16="http://schemas.microsoft.com/office/drawing/2014/main" id="{07AB21E4-060D-46D5-BA49-A13B3838EE3A}"/>
                    </a:ext>
                  </a:extLst>
                </p:cNvPr>
                <p:cNvSpPr>
                  <a:spLocks/>
                </p:cNvSpPr>
                <p:nvPr userDrawn="1"/>
              </p:nvSpPr>
              <p:spPr bwMode="black">
                <a:xfrm>
                  <a:off x="-3543591" y="1231517"/>
                  <a:ext cx="2474180" cy="3611780"/>
                </a:xfrm>
                <a:custGeom>
                  <a:avLst/>
                  <a:gdLst>
                    <a:gd name="T0" fmla="*/ 0 w 1890"/>
                    <a:gd name="T1" fmla="*/ 2759 h 2759"/>
                    <a:gd name="T2" fmla="*/ 12 w 1890"/>
                    <a:gd name="T3" fmla="*/ 2759 h 2759"/>
                    <a:gd name="T4" fmla="*/ 1890 w 1890"/>
                    <a:gd name="T5" fmla="*/ 17 h 2759"/>
                    <a:gd name="T6" fmla="*/ 1890 w 1890"/>
                    <a:gd name="T7" fmla="*/ 0 h 2759"/>
                    <a:gd name="T8" fmla="*/ 0 w 1890"/>
                    <a:gd name="T9" fmla="*/ 2759 h 2759"/>
                  </a:gdLst>
                  <a:ahLst/>
                  <a:cxnLst>
                    <a:cxn ang="0">
                      <a:pos x="T0" y="T1"/>
                    </a:cxn>
                    <a:cxn ang="0">
                      <a:pos x="T2" y="T3"/>
                    </a:cxn>
                    <a:cxn ang="0">
                      <a:pos x="T4" y="T5"/>
                    </a:cxn>
                    <a:cxn ang="0">
                      <a:pos x="T6" y="T7"/>
                    </a:cxn>
                    <a:cxn ang="0">
                      <a:pos x="T8" y="T9"/>
                    </a:cxn>
                  </a:cxnLst>
                  <a:rect l="0" t="0" r="r" b="b"/>
                  <a:pathLst>
                    <a:path w="1890" h="2759">
                      <a:moveTo>
                        <a:pt x="0" y="2759"/>
                      </a:moveTo>
                      <a:lnTo>
                        <a:pt x="12" y="2759"/>
                      </a:lnTo>
                      <a:lnTo>
                        <a:pt x="1890" y="17"/>
                      </a:lnTo>
                      <a:lnTo>
                        <a:pt x="1890" y="0"/>
                      </a:lnTo>
                      <a:lnTo>
                        <a:pt x="0" y="275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rtl="0"/>
                  <a:endParaRPr lang="en-US" dirty="0"/>
                </a:p>
              </p:txBody>
            </p:sp>
            <p:sp>
              <p:nvSpPr>
                <p:cNvPr id="14" name="Freeform 7">
                  <a:extLst>
                    <a:ext uri="{FF2B5EF4-FFF2-40B4-BE49-F238E27FC236}">
                      <a16:creationId xmlns:a16="http://schemas.microsoft.com/office/drawing/2014/main" id="{D87D2329-70ED-4553-8289-51B14E2F5DCA}"/>
                    </a:ext>
                  </a:extLst>
                </p:cNvPr>
                <p:cNvSpPr>
                  <a:spLocks/>
                </p:cNvSpPr>
                <p:nvPr userDrawn="1"/>
              </p:nvSpPr>
              <p:spPr bwMode="black">
                <a:xfrm>
                  <a:off x="-7368753" y="-1854009"/>
                  <a:ext cx="1327417" cy="6697305"/>
                </a:xfrm>
                <a:custGeom>
                  <a:avLst/>
                  <a:gdLst>
                    <a:gd name="T0" fmla="*/ 10 w 1014"/>
                    <a:gd name="T1" fmla="*/ 5116 h 5116"/>
                    <a:gd name="T2" fmla="*/ 1014 w 1014"/>
                    <a:gd name="T3" fmla="*/ 0 h 5116"/>
                    <a:gd name="T4" fmla="*/ 1007 w 1014"/>
                    <a:gd name="T5" fmla="*/ 0 h 5116"/>
                    <a:gd name="T6" fmla="*/ 0 w 1014"/>
                    <a:gd name="T7" fmla="*/ 5116 h 5116"/>
                    <a:gd name="T8" fmla="*/ 10 w 1014"/>
                    <a:gd name="T9" fmla="*/ 5116 h 5116"/>
                  </a:gdLst>
                  <a:ahLst/>
                  <a:cxnLst>
                    <a:cxn ang="0">
                      <a:pos x="T0" y="T1"/>
                    </a:cxn>
                    <a:cxn ang="0">
                      <a:pos x="T2" y="T3"/>
                    </a:cxn>
                    <a:cxn ang="0">
                      <a:pos x="T4" y="T5"/>
                    </a:cxn>
                    <a:cxn ang="0">
                      <a:pos x="T6" y="T7"/>
                    </a:cxn>
                    <a:cxn ang="0">
                      <a:pos x="T8" y="T9"/>
                    </a:cxn>
                  </a:cxnLst>
                  <a:rect l="0" t="0" r="r" b="b"/>
                  <a:pathLst>
                    <a:path w="1014" h="5116">
                      <a:moveTo>
                        <a:pt x="10" y="5116"/>
                      </a:moveTo>
                      <a:lnTo>
                        <a:pt x="1014" y="0"/>
                      </a:lnTo>
                      <a:lnTo>
                        <a:pt x="1007" y="0"/>
                      </a:lnTo>
                      <a:lnTo>
                        <a:pt x="0" y="5116"/>
                      </a:lnTo>
                      <a:lnTo>
                        <a:pt x="10" y="511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rtl="0"/>
                  <a:endParaRPr lang="en-US" dirty="0"/>
                </a:p>
              </p:txBody>
            </p:sp>
          </p:grpSp>
        </p:grpSp>
        <p:sp>
          <p:nvSpPr>
            <p:cNvPr id="18" name="Freeform 5">
              <a:extLst>
                <a:ext uri="{FF2B5EF4-FFF2-40B4-BE49-F238E27FC236}">
                  <a16:creationId xmlns:a16="http://schemas.microsoft.com/office/drawing/2014/main" id="{05C1F82A-3E53-497A-9CCD-2BCD78B67970}"/>
                </a:ext>
              </a:extLst>
            </p:cNvPr>
            <p:cNvSpPr/>
            <p:nvPr userDrawn="1"/>
          </p:nvSpPr>
          <p:spPr bwMode="ltGray">
            <a:xfrm>
              <a:off x="0" y="1"/>
              <a:ext cx="2104575" cy="914400"/>
            </a:xfrm>
            <a:custGeom>
              <a:avLst/>
              <a:gdLst>
                <a:gd name="connsiteX0" fmla="*/ 0 w 2104575"/>
                <a:gd name="connsiteY0" fmla="*/ 0 h 6858000"/>
                <a:gd name="connsiteX1" fmla="*/ 2104575 w 2104575"/>
                <a:gd name="connsiteY1" fmla="*/ 0 h 6858000"/>
                <a:gd name="connsiteX2" fmla="*/ 1507982 w 2104575"/>
                <a:gd name="connsiteY2" fmla="*/ 6858000 h 6858000"/>
                <a:gd name="connsiteX3" fmla="*/ 762994 w 2104575"/>
                <a:gd name="connsiteY3" fmla="*/ 6858000 h 6858000"/>
                <a:gd name="connsiteX4" fmla="*/ 195843 w 2104575"/>
                <a:gd name="connsiteY4" fmla="*/ 6858000 h 6858000"/>
                <a:gd name="connsiteX5" fmla="*/ 0 w 2104575"/>
                <a:gd name="connsiteY5" fmla="*/ 6858000 h 6858000"/>
                <a:gd name="connsiteX6" fmla="*/ 0 w 2104575"/>
                <a:gd name="connsiteY6" fmla="*/ 0 h 6858000"/>
                <a:gd name="connsiteX0" fmla="*/ 0 w 2104575"/>
                <a:gd name="connsiteY0" fmla="*/ 0 h 6858000"/>
                <a:gd name="connsiteX1" fmla="*/ 2104575 w 2104575"/>
                <a:gd name="connsiteY1" fmla="*/ 0 h 6858000"/>
                <a:gd name="connsiteX2" fmla="*/ 1507982 w 2104575"/>
                <a:gd name="connsiteY2" fmla="*/ 6858000 h 6858000"/>
                <a:gd name="connsiteX3" fmla="*/ 762994 w 2104575"/>
                <a:gd name="connsiteY3" fmla="*/ 6858000 h 6858000"/>
                <a:gd name="connsiteX4" fmla="*/ 0 w 2104575"/>
                <a:gd name="connsiteY4" fmla="*/ 6858000 h 6858000"/>
                <a:gd name="connsiteX5" fmla="*/ 0 w 2104575"/>
                <a:gd name="connsiteY5" fmla="*/ 0 h 6858000"/>
                <a:gd name="connsiteX0" fmla="*/ 0 w 2104575"/>
                <a:gd name="connsiteY0" fmla="*/ 0 h 6858000"/>
                <a:gd name="connsiteX1" fmla="*/ 2104575 w 2104575"/>
                <a:gd name="connsiteY1" fmla="*/ 0 h 6858000"/>
                <a:gd name="connsiteX2" fmla="*/ 1507982 w 2104575"/>
                <a:gd name="connsiteY2" fmla="*/ 6858000 h 6858000"/>
                <a:gd name="connsiteX3" fmla="*/ 0 w 2104575"/>
                <a:gd name="connsiteY3" fmla="*/ 6858000 h 6858000"/>
                <a:gd name="connsiteX4" fmla="*/ 0 w 2104575"/>
                <a:gd name="connsiteY4" fmla="*/ 0 h 6858000"/>
                <a:gd name="connsiteX0" fmla="*/ 0 w 2104575"/>
                <a:gd name="connsiteY0" fmla="*/ 0 h 6860381"/>
                <a:gd name="connsiteX1" fmla="*/ 2104575 w 2104575"/>
                <a:gd name="connsiteY1" fmla="*/ 0 h 6860381"/>
                <a:gd name="connsiteX2" fmla="*/ 645970 w 2104575"/>
                <a:gd name="connsiteY2" fmla="*/ 6860381 h 6860381"/>
                <a:gd name="connsiteX3" fmla="*/ 0 w 2104575"/>
                <a:gd name="connsiteY3" fmla="*/ 6858000 h 6860381"/>
                <a:gd name="connsiteX4" fmla="*/ 0 w 2104575"/>
                <a:gd name="connsiteY4" fmla="*/ 0 h 68603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04575" h="6860381">
                  <a:moveTo>
                    <a:pt x="0" y="0"/>
                  </a:moveTo>
                  <a:lnTo>
                    <a:pt x="2104575" y="0"/>
                  </a:lnTo>
                  <a:lnTo>
                    <a:pt x="645970" y="6860381"/>
                  </a:lnTo>
                  <a:lnTo>
                    <a:pt x="0" y="6858000"/>
                  </a:lnTo>
                  <a:lnTo>
                    <a:pt x="0" y="0"/>
                  </a:lnTo>
                  <a:close/>
                </a:path>
              </a:pathLst>
            </a:custGeom>
            <a:gradFill flip="none" rotWithShape="1">
              <a:gsLst>
                <a:gs pos="16000">
                  <a:schemeClr val="accent1">
                    <a:lumMod val="75000"/>
                    <a:lumOff val="25000"/>
                  </a:schemeClr>
                </a:gs>
                <a:gs pos="100000">
                  <a:schemeClr val="accent1"/>
                </a:gs>
              </a:gsLst>
              <a:path path="rect">
                <a:fillToRect l="100000" t="100000"/>
              </a:path>
              <a:tileRect r="-100000" b="-100000"/>
            </a:gradFill>
            <a:ln w="9525" algn="ctr">
              <a:noFill/>
              <a:miter lim="800000"/>
              <a:headEnd/>
              <a:tailEnd/>
            </a:ln>
            <a:effectLst/>
          </p:spPr>
          <p:txBody>
            <a:bodyPr vert="horz" wrap="square" lIns="91440" tIns="45720" rIns="91440" bIns="45720" numCol="1" rtlCol="0" anchor="ctr" anchorCtr="0" compatLnSpc="1">
              <a:prstTxWarp prst="textNoShape">
                <a:avLst/>
              </a:prstTxWarp>
            </a:bodyPr>
            <a:lstStyle/>
            <a:p>
              <a:pPr algn="ctr"/>
              <a:endParaRPr lang="en-US" dirty="0"/>
            </a:p>
          </p:txBody>
        </p:sp>
      </p:grpSp>
      <p:sp>
        <p:nvSpPr>
          <p:cNvPr id="2" name="Title 1"/>
          <p:cNvSpPr>
            <a:spLocks noGrp="1"/>
          </p:cNvSpPr>
          <p:nvPr>
            <p:ph type="title"/>
          </p:nvPr>
        </p:nvSpPr>
        <p:spPr bwMode="gray">
          <a:xfrm>
            <a:off x="981821" y="181938"/>
            <a:ext cx="10798460" cy="607843"/>
          </a:xfrm>
        </p:spPr>
        <p:txBody>
          <a:bodyPr anchor="ctr"/>
          <a:lstStyle>
            <a:lvl1pPr>
              <a:defRPr>
                <a:solidFill>
                  <a:schemeClr val="bg1"/>
                </a:solidFill>
              </a:defRPr>
            </a:lvl1pPr>
          </a:lstStyle>
          <a:p>
            <a:r>
              <a:rPr lang="en-US" dirty="0"/>
              <a:t>Click to edit Master title style</a:t>
            </a:r>
          </a:p>
        </p:txBody>
      </p:sp>
      <p:sp>
        <p:nvSpPr>
          <p:cNvPr id="5" name="Footer Placeholder 4"/>
          <p:cNvSpPr>
            <a:spLocks noGrp="1"/>
          </p:cNvSpPr>
          <p:nvPr>
            <p:ph type="ftr" sz="quarter" idx="11"/>
          </p:nvPr>
        </p:nvSpPr>
        <p:spPr bwMode="gray"/>
        <p:txBody>
          <a:bodyPr/>
          <a:lstStyle/>
          <a:p>
            <a:r>
              <a:rPr lang="en-US"/>
              <a:t>Patient Recruitment and Retention//CLM ICR Training</a:t>
            </a:r>
            <a:endParaRPr lang="en-US" dirty="0"/>
          </a:p>
        </p:txBody>
      </p:sp>
      <p:sp>
        <p:nvSpPr>
          <p:cNvPr id="6" name="Slide Number Placeholder 5"/>
          <p:cNvSpPr>
            <a:spLocks noGrp="1"/>
          </p:cNvSpPr>
          <p:nvPr>
            <p:ph type="sldNum" sz="quarter" idx="12"/>
          </p:nvPr>
        </p:nvSpPr>
        <p:spPr bwMode="gray"/>
        <p:txBody>
          <a:bodyPr/>
          <a:lstStyle/>
          <a:p>
            <a:pPr defTabSz="1219868"/>
            <a:r>
              <a:rPr lang="en-US" dirty="0">
                <a:solidFill>
                  <a:srgbClr val="4D4D4D"/>
                </a:solidFill>
              </a:rPr>
              <a:t>Page </a:t>
            </a:r>
            <a:fld id="{87F334AE-4EAC-4C2D-A638-92A76F09FCC4}" type="slidenum">
              <a:rPr lang="en-US" smtClean="0">
                <a:solidFill>
                  <a:srgbClr val="4D4D4D"/>
                </a:solidFill>
              </a:rPr>
              <a:pPr defTabSz="1219868"/>
              <a:t>‹#›</a:t>
            </a:fld>
            <a:endParaRPr lang="en-US" dirty="0">
              <a:solidFill>
                <a:srgbClr val="4D4D4D"/>
              </a:solidFill>
            </a:endParaRPr>
          </a:p>
        </p:txBody>
      </p:sp>
      <p:sp>
        <p:nvSpPr>
          <p:cNvPr id="7" name="Inhaltsplatzhalter 6"/>
          <p:cNvSpPr>
            <a:spLocks noGrp="1"/>
          </p:cNvSpPr>
          <p:nvPr>
            <p:ph sz="quarter" idx="14"/>
          </p:nvPr>
        </p:nvSpPr>
        <p:spPr>
          <a:xfrm>
            <a:off x="875610" y="1248165"/>
            <a:ext cx="10798461" cy="475199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
        <p:nvSpPr>
          <p:cNvPr id="10" name="Logoschutz" hidden="1"/>
          <p:cNvSpPr/>
          <p:nvPr>
            <p:custDataLst>
              <p:tags r:id="rId1"/>
            </p:custDataLst>
          </p:nvPr>
        </p:nvSpPr>
        <p:spPr bwMode="gray">
          <a:xfrm>
            <a:off x="86006" y="509323"/>
            <a:ext cx="612000" cy="612000"/>
          </a:xfrm>
          <a:prstGeom prst="rect">
            <a:avLst/>
          </a:prstGeom>
          <a:solidFill>
            <a:srgbClr val="00BCFF">
              <a:alpha val="3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900" dirty="0">
                <a:solidFill>
                  <a:schemeClr val="tx1"/>
                </a:solidFill>
              </a:rPr>
              <a:t>Logo</a:t>
            </a:r>
          </a:p>
          <a:p>
            <a:pPr algn="ctr"/>
            <a:r>
              <a:rPr lang="de-DE" sz="900" dirty="0">
                <a:solidFill>
                  <a:schemeClr val="tx1"/>
                </a:solidFill>
              </a:rPr>
              <a:t>Schutz</a:t>
            </a:r>
          </a:p>
        </p:txBody>
      </p:sp>
      <p:pic>
        <p:nvPicPr>
          <p:cNvPr id="16" name="Picture 2">
            <a:extLst>
              <a:ext uri="{FF2B5EF4-FFF2-40B4-BE49-F238E27FC236}">
                <a16:creationId xmlns:a16="http://schemas.microsoft.com/office/drawing/2014/main" id="{8E0C55F3-2D78-4D97-984A-DC5CB53948F0}"/>
              </a:ext>
            </a:extLst>
          </p:cNvPr>
          <p:cNvPicPr>
            <a:picLocks noChangeAspect="1" noChangeArrowheads="1"/>
          </p:cNvPicPr>
          <p:nvPr userDrawn="1"/>
        </p:nvPicPr>
        <p:blipFill>
          <a:blip r:embed="rId3" cstate="email">
            <a:extLst>
              <a:ext uri="{28A0092B-C50C-407E-A947-70E740481C1C}">
                <a14:useLocalDpi xmlns:a14="http://schemas.microsoft.com/office/drawing/2010/main"/>
              </a:ext>
            </a:extLst>
          </a:blip>
          <a:stretch>
            <a:fillRect/>
          </a:stretch>
        </p:blipFill>
        <p:spPr bwMode="gray">
          <a:xfrm>
            <a:off x="267767" y="219048"/>
            <a:ext cx="607843" cy="6078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465468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619">
          <p15:clr>
            <a:srgbClr val="FBAE40"/>
          </p15:clr>
        </p15:guide>
        <p15:guide id="2" pos="7423">
          <p15:clr>
            <a:srgbClr val="FBAE40"/>
          </p15:clr>
        </p15:guide>
        <p15:guide id="3" orient="horz" pos="1094">
          <p15:clr>
            <a:srgbClr val="FBAE40"/>
          </p15:clr>
        </p15:guide>
        <p15:guide id="4" orient="horz" pos="4085">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82C34B-C1B4-4D3A-99EB-EBA002D64C42}"/>
              </a:ext>
            </a:extLst>
          </p:cNvPr>
          <p:cNvSpPr>
            <a:spLocks noGrp="1"/>
          </p:cNvSpPr>
          <p:nvPr>
            <p:ph type="ctrTitle"/>
          </p:nvPr>
        </p:nvSpPr>
        <p:spPr>
          <a:xfrm>
            <a:off x="1524000" y="1122363"/>
            <a:ext cx="9142413"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395F4F3-04AC-4CBF-BDCF-C45950675362}"/>
              </a:ext>
            </a:extLst>
          </p:cNvPr>
          <p:cNvSpPr>
            <a:spLocks noGrp="1"/>
          </p:cNvSpPr>
          <p:nvPr>
            <p:ph type="subTitle" idx="1"/>
          </p:nvPr>
        </p:nvSpPr>
        <p:spPr>
          <a:xfrm>
            <a:off x="1524000" y="3602038"/>
            <a:ext cx="9142413"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6794382-8B3B-478C-BA61-F67210AA4CA8}"/>
              </a:ext>
            </a:extLst>
          </p:cNvPr>
          <p:cNvSpPr>
            <a:spLocks noGrp="1"/>
          </p:cNvSpPr>
          <p:nvPr>
            <p:ph type="dt" sz="half" idx="10"/>
          </p:nvPr>
        </p:nvSpPr>
        <p:spPr/>
        <p:txBody>
          <a:bodyPr/>
          <a:lstStyle/>
          <a:p>
            <a:fld id="{4EDBCF83-DA9E-403E-B93B-F702E6492398}" type="datetime1">
              <a:rPr lang="en-US" smtClean="0"/>
              <a:t>1/5/2022</a:t>
            </a:fld>
            <a:endParaRPr lang="en-US" dirty="0"/>
          </a:p>
        </p:txBody>
      </p:sp>
      <p:sp>
        <p:nvSpPr>
          <p:cNvPr id="5" name="Footer Placeholder 4">
            <a:extLst>
              <a:ext uri="{FF2B5EF4-FFF2-40B4-BE49-F238E27FC236}">
                <a16:creationId xmlns:a16="http://schemas.microsoft.com/office/drawing/2014/main" id="{B657B0E1-7CC4-4785-B4C0-675E594CC577}"/>
              </a:ext>
            </a:extLst>
          </p:cNvPr>
          <p:cNvSpPr>
            <a:spLocks noGrp="1"/>
          </p:cNvSpPr>
          <p:nvPr>
            <p:ph type="ftr" sz="quarter" idx="11"/>
          </p:nvPr>
        </p:nvSpPr>
        <p:spPr/>
        <p:txBody>
          <a:bodyPr/>
          <a:lstStyle/>
          <a:p>
            <a:r>
              <a:rPr lang="en-US" dirty="0"/>
              <a:t>Patient Recruitment and Retention//CLM ICR Training</a:t>
            </a:r>
          </a:p>
        </p:txBody>
      </p:sp>
      <p:sp>
        <p:nvSpPr>
          <p:cNvPr id="6" name="Slide Number Placeholder 5">
            <a:extLst>
              <a:ext uri="{FF2B5EF4-FFF2-40B4-BE49-F238E27FC236}">
                <a16:creationId xmlns:a16="http://schemas.microsoft.com/office/drawing/2014/main" id="{B8BABEA8-6936-40F0-9454-544FCE074AFF}"/>
              </a:ext>
            </a:extLst>
          </p:cNvPr>
          <p:cNvSpPr>
            <a:spLocks noGrp="1"/>
          </p:cNvSpPr>
          <p:nvPr>
            <p:ph type="sldNum" sz="quarter" idx="12"/>
          </p:nvPr>
        </p:nvSpPr>
        <p:spPr/>
        <p:txBody>
          <a:bodyPr/>
          <a:lstStyle/>
          <a:p>
            <a:fld id="{C8FE96BC-3434-4081-B44F-C828E7EF64E6}" type="slidenum">
              <a:rPr lang="en-US" smtClean="0"/>
              <a:t>‹#›</a:t>
            </a:fld>
            <a:endParaRPr lang="en-US" dirty="0"/>
          </a:p>
        </p:txBody>
      </p:sp>
    </p:spTree>
    <p:extLst>
      <p:ext uri="{BB962C8B-B14F-4D97-AF65-F5344CB8AC3E}">
        <p14:creationId xmlns:p14="http://schemas.microsoft.com/office/powerpoint/2010/main" val="118683045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59192E-B036-4CE8-9E0C-D488A05D176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E9A52FF-FBF3-46B1-9503-D174D662252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77F6835-546B-4A75-B27A-82B23C7E05AD}"/>
              </a:ext>
            </a:extLst>
          </p:cNvPr>
          <p:cNvSpPr>
            <a:spLocks noGrp="1"/>
          </p:cNvSpPr>
          <p:nvPr>
            <p:ph type="dt" sz="half" idx="10"/>
          </p:nvPr>
        </p:nvSpPr>
        <p:spPr/>
        <p:txBody>
          <a:bodyPr/>
          <a:lstStyle/>
          <a:p>
            <a:fld id="{935CF660-8588-4AA3-A7F4-ED1CA10D9B5A}" type="datetime1">
              <a:rPr lang="en-US" smtClean="0"/>
              <a:t>1/5/2022</a:t>
            </a:fld>
            <a:endParaRPr lang="en-US" dirty="0"/>
          </a:p>
        </p:txBody>
      </p:sp>
      <p:sp>
        <p:nvSpPr>
          <p:cNvPr id="5" name="Footer Placeholder 4">
            <a:extLst>
              <a:ext uri="{FF2B5EF4-FFF2-40B4-BE49-F238E27FC236}">
                <a16:creationId xmlns:a16="http://schemas.microsoft.com/office/drawing/2014/main" id="{EF049E6B-5336-45EB-8D31-79FC6BEE3317}"/>
              </a:ext>
            </a:extLst>
          </p:cNvPr>
          <p:cNvSpPr>
            <a:spLocks noGrp="1"/>
          </p:cNvSpPr>
          <p:nvPr>
            <p:ph type="ftr" sz="quarter" idx="11"/>
          </p:nvPr>
        </p:nvSpPr>
        <p:spPr/>
        <p:txBody>
          <a:bodyPr/>
          <a:lstStyle/>
          <a:p>
            <a:r>
              <a:rPr lang="en-US" dirty="0"/>
              <a:t>Patient Recruitment and Retention//CLM ICR Training</a:t>
            </a:r>
          </a:p>
        </p:txBody>
      </p:sp>
      <p:sp>
        <p:nvSpPr>
          <p:cNvPr id="6" name="Slide Number Placeholder 5">
            <a:extLst>
              <a:ext uri="{FF2B5EF4-FFF2-40B4-BE49-F238E27FC236}">
                <a16:creationId xmlns:a16="http://schemas.microsoft.com/office/drawing/2014/main" id="{F46856B9-8AC0-40D7-8ABE-AD6A5003644A}"/>
              </a:ext>
            </a:extLst>
          </p:cNvPr>
          <p:cNvSpPr>
            <a:spLocks noGrp="1"/>
          </p:cNvSpPr>
          <p:nvPr>
            <p:ph type="sldNum" sz="quarter" idx="12"/>
          </p:nvPr>
        </p:nvSpPr>
        <p:spPr/>
        <p:txBody>
          <a:bodyPr/>
          <a:lstStyle/>
          <a:p>
            <a:fld id="{C8FE96BC-3434-4081-B44F-C828E7EF64E6}" type="slidenum">
              <a:rPr lang="en-US" smtClean="0"/>
              <a:t>‹#›</a:t>
            </a:fld>
            <a:endParaRPr lang="en-US" dirty="0"/>
          </a:p>
        </p:txBody>
      </p:sp>
    </p:spTree>
    <p:extLst>
      <p:ext uri="{BB962C8B-B14F-4D97-AF65-F5344CB8AC3E}">
        <p14:creationId xmlns:p14="http://schemas.microsoft.com/office/powerpoint/2010/main" val="248175627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AA3871-AD1D-4658-A680-0176C5085F52}"/>
              </a:ext>
            </a:extLst>
          </p:cNvPr>
          <p:cNvSpPr>
            <a:spLocks noGrp="1"/>
          </p:cNvSpPr>
          <p:nvPr>
            <p:ph type="title"/>
          </p:nvPr>
        </p:nvSpPr>
        <p:spPr>
          <a:xfrm>
            <a:off x="831850" y="1709738"/>
            <a:ext cx="10514013"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170820E8-D529-4223-9127-C50E40F11B87}"/>
              </a:ext>
            </a:extLst>
          </p:cNvPr>
          <p:cNvSpPr>
            <a:spLocks noGrp="1"/>
          </p:cNvSpPr>
          <p:nvPr>
            <p:ph type="body" idx="1"/>
          </p:nvPr>
        </p:nvSpPr>
        <p:spPr>
          <a:xfrm>
            <a:off x="831850" y="4589463"/>
            <a:ext cx="10514013"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82DC16D-DE6B-4058-8406-80E273B3A7B5}"/>
              </a:ext>
            </a:extLst>
          </p:cNvPr>
          <p:cNvSpPr>
            <a:spLocks noGrp="1"/>
          </p:cNvSpPr>
          <p:nvPr>
            <p:ph type="dt" sz="half" idx="10"/>
          </p:nvPr>
        </p:nvSpPr>
        <p:spPr/>
        <p:txBody>
          <a:bodyPr/>
          <a:lstStyle/>
          <a:p>
            <a:fld id="{C472BAD0-745D-4449-B9C7-6B14FE44F70D}" type="datetime1">
              <a:rPr lang="en-US" smtClean="0"/>
              <a:t>1/5/2022</a:t>
            </a:fld>
            <a:endParaRPr lang="en-US" dirty="0"/>
          </a:p>
        </p:txBody>
      </p:sp>
      <p:sp>
        <p:nvSpPr>
          <p:cNvPr id="5" name="Footer Placeholder 4">
            <a:extLst>
              <a:ext uri="{FF2B5EF4-FFF2-40B4-BE49-F238E27FC236}">
                <a16:creationId xmlns:a16="http://schemas.microsoft.com/office/drawing/2014/main" id="{574009EC-721F-40E3-96AE-DF72DF34FC64}"/>
              </a:ext>
            </a:extLst>
          </p:cNvPr>
          <p:cNvSpPr>
            <a:spLocks noGrp="1"/>
          </p:cNvSpPr>
          <p:nvPr>
            <p:ph type="ftr" sz="quarter" idx="11"/>
          </p:nvPr>
        </p:nvSpPr>
        <p:spPr/>
        <p:txBody>
          <a:bodyPr/>
          <a:lstStyle/>
          <a:p>
            <a:r>
              <a:rPr lang="en-US" dirty="0"/>
              <a:t>Patient Recruitment and Retention//CLM ICR Training</a:t>
            </a:r>
          </a:p>
        </p:txBody>
      </p:sp>
      <p:sp>
        <p:nvSpPr>
          <p:cNvPr id="6" name="Slide Number Placeholder 5">
            <a:extLst>
              <a:ext uri="{FF2B5EF4-FFF2-40B4-BE49-F238E27FC236}">
                <a16:creationId xmlns:a16="http://schemas.microsoft.com/office/drawing/2014/main" id="{957B7841-E66C-45A9-80A7-8C2EB375E3D9}"/>
              </a:ext>
            </a:extLst>
          </p:cNvPr>
          <p:cNvSpPr>
            <a:spLocks noGrp="1"/>
          </p:cNvSpPr>
          <p:nvPr>
            <p:ph type="sldNum" sz="quarter" idx="12"/>
          </p:nvPr>
        </p:nvSpPr>
        <p:spPr/>
        <p:txBody>
          <a:bodyPr/>
          <a:lstStyle/>
          <a:p>
            <a:fld id="{C8FE96BC-3434-4081-B44F-C828E7EF64E6}" type="slidenum">
              <a:rPr lang="en-US" smtClean="0"/>
              <a:t>‹#›</a:t>
            </a:fld>
            <a:endParaRPr lang="en-US" dirty="0"/>
          </a:p>
        </p:txBody>
      </p:sp>
    </p:spTree>
    <p:extLst>
      <p:ext uri="{BB962C8B-B14F-4D97-AF65-F5344CB8AC3E}">
        <p14:creationId xmlns:p14="http://schemas.microsoft.com/office/powerpoint/2010/main" val="19361268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F36347-4241-4B6C-A0EC-C9F7134813B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B156A37-C2E3-4A02-86C4-A278E749D813}"/>
              </a:ext>
            </a:extLst>
          </p:cNvPr>
          <p:cNvSpPr>
            <a:spLocks noGrp="1"/>
          </p:cNvSpPr>
          <p:nvPr>
            <p:ph sz="half" idx="1"/>
          </p:nvPr>
        </p:nvSpPr>
        <p:spPr>
          <a:xfrm>
            <a:off x="838200" y="1825625"/>
            <a:ext cx="5180013"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31189AF-A0E6-49F2-BB5C-E57BA22F5D8E}"/>
              </a:ext>
            </a:extLst>
          </p:cNvPr>
          <p:cNvSpPr>
            <a:spLocks noGrp="1"/>
          </p:cNvSpPr>
          <p:nvPr>
            <p:ph sz="half" idx="2"/>
          </p:nvPr>
        </p:nvSpPr>
        <p:spPr>
          <a:xfrm>
            <a:off x="6170613"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EA63F0D-A835-4F83-B05D-4AF2F58D7E2A}"/>
              </a:ext>
            </a:extLst>
          </p:cNvPr>
          <p:cNvSpPr>
            <a:spLocks noGrp="1"/>
          </p:cNvSpPr>
          <p:nvPr>
            <p:ph type="dt" sz="half" idx="10"/>
          </p:nvPr>
        </p:nvSpPr>
        <p:spPr/>
        <p:txBody>
          <a:bodyPr/>
          <a:lstStyle/>
          <a:p>
            <a:fld id="{ECD8FA85-7720-4C1B-9CB8-CFA7195185FF}" type="datetime1">
              <a:rPr lang="en-US" smtClean="0"/>
              <a:t>1/5/2022</a:t>
            </a:fld>
            <a:endParaRPr lang="en-US" dirty="0"/>
          </a:p>
        </p:txBody>
      </p:sp>
      <p:sp>
        <p:nvSpPr>
          <p:cNvPr id="6" name="Footer Placeholder 5">
            <a:extLst>
              <a:ext uri="{FF2B5EF4-FFF2-40B4-BE49-F238E27FC236}">
                <a16:creationId xmlns:a16="http://schemas.microsoft.com/office/drawing/2014/main" id="{07207BE1-CF8E-4394-9330-9ECAF13136FB}"/>
              </a:ext>
            </a:extLst>
          </p:cNvPr>
          <p:cNvSpPr>
            <a:spLocks noGrp="1"/>
          </p:cNvSpPr>
          <p:nvPr>
            <p:ph type="ftr" sz="quarter" idx="11"/>
          </p:nvPr>
        </p:nvSpPr>
        <p:spPr/>
        <p:txBody>
          <a:bodyPr/>
          <a:lstStyle/>
          <a:p>
            <a:r>
              <a:rPr lang="en-US" dirty="0"/>
              <a:t>Patient Recruitment and Retention//CLM ICR Training</a:t>
            </a:r>
          </a:p>
        </p:txBody>
      </p:sp>
      <p:sp>
        <p:nvSpPr>
          <p:cNvPr id="7" name="Slide Number Placeholder 6">
            <a:extLst>
              <a:ext uri="{FF2B5EF4-FFF2-40B4-BE49-F238E27FC236}">
                <a16:creationId xmlns:a16="http://schemas.microsoft.com/office/drawing/2014/main" id="{D747CCDD-8E0B-4A77-B7BB-A565A152FF52}"/>
              </a:ext>
            </a:extLst>
          </p:cNvPr>
          <p:cNvSpPr>
            <a:spLocks noGrp="1"/>
          </p:cNvSpPr>
          <p:nvPr>
            <p:ph type="sldNum" sz="quarter" idx="12"/>
          </p:nvPr>
        </p:nvSpPr>
        <p:spPr/>
        <p:txBody>
          <a:bodyPr/>
          <a:lstStyle/>
          <a:p>
            <a:fld id="{C8FE96BC-3434-4081-B44F-C828E7EF64E6}" type="slidenum">
              <a:rPr lang="en-US" smtClean="0"/>
              <a:t>‹#›</a:t>
            </a:fld>
            <a:endParaRPr lang="en-US" dirty="0"/>
          </a:p>
        </p:txBody>
      </p:sp>
    </p:spTree>
    <p:extLst>
      <p:ext uri="{BB962C8B-B14F-4D97-AF65-F5344CB8AC3E}">
        <p14:creationId xmlns:p14="http://schemas.microsoft.com/office/powerpoint/2010/main" val="38318665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Agenda">
    <p:spTree>
      <p:nvGrpSpPr>
        <p:cNvPr id="1" name=""/>
        <p:cNvGrpSpPr/>
        <p:nvPr/>
      </p:nvGrpSpPr>
      <p:grpSpPr>
        <a:xfrm>
          <a:off x="0" y="0"/>
          <a:ext cx="0" cy="0"/>
          <a:chOff x="0" y="0"/>
          <a:chExt cx="0" cy="0"/>
        </a:xfrm>
      </p:grpSpPr>
      <p:sp>
        <p:nvSpPr>
          <p:cNvPr id="8" name="Titel 7"/>
          <p:cNvSpPr>
            <a:spLocks noGrp="1"/>
          </p:cNvSpPr>
          <p:nvPr>
            <p:ph type="title" hasCustomPrompt="1"/>
          </p:nvPr>
        </p:nvSpPr>
        <p:spPr>
          <a:xfrm>
            <a:off x="1976765" y="403540"/>
            <a:ext cx="9624002" cy="864000"/>
          </a:xfrm>
        </p:spPr>
        <p:txBody>
          <a:bodyPr/>
          <a:lstStyle>
            <a:lvl1pPr>
              <a:defRPr/>
            </a:lvl1pPr>
          </a:lstStyle>
          <a:p>
            <a:r>
              <a:rPr lang="en-US"/>
              <a:t>Click to edit Master title style</a:t>
            </a:r>
          </a:p>
        </p:txBody>
      </p:sp>
      <p:sp>
        <p:nvSpPr>
          <p:cNvPr id="55" name="Text Placeholder 54"/>
          <p:cNvSpPr>
            <a:spLocks noGrp="1"/>
          </p:cNvSpPr>
          <p:nvPr>
            <p:ph type="body" sz="quarter" idx="13"/>
          </p:nvPr>
        </p:nvSpPr>
        <p:spPr bwMode="gray">
          <a:xfrm>
            <a:off x="2005337" y="1843721"/>
            <a:ext cx="4680000" cy="4641030"/>
          </a:xfrm>
        </p:spPr>
        <p:txBody>
          <a:bodyPr/>
          <a:lstStyle>
            <a:lvl1pPr marL="270000" indent="-270000">
              <a:spcBef>
                <a:spcPts val="1800"/>
              </a:spcBef>
              <a:spcAft>
                <a:spcPts val="0"/>
              </a:spcAft>
              <a:buFontTx/>
              <a:buBlip>
                <a:blip r:embed="rId2"/>
              </a:buBlip>
              <a:defRPr sz="2000"/>
            </a:lvl1pPr>
            <a:lvl2pPr marL="540000" indent="-270000">
              <a:spcBef>
                <a:spcPts val="600"/>
              </a:spcBef>
              <a:spcAft>
                <a:spcPts val="0"/>
              </a:spcAft>
              <a:buFontTx/>
              <a:buBlip>
                <a:blip r:embed="rId3"/>
              </a:buBlip>
              <a:defRPr sz="2000"/>
            </a:lvl2pPr>
            <a:lvl3pPr marL="810000" indent="-270000">
              <a:spcBef>
                <a:spcPts val="600"/>
              </a:spcBef>
              <a:spcAft>
                <a:spcPts val="0"/>
              </a:spcAft>
              <a:buFontTx/>
              <a:buBlip>
                <a:blip r:embed="rId4"/>
              </a:buBlip>
              <a:defRPr sz="2000"/>
            </a:lvl3pPr>
            <a:lvl4pPr marL="1080000" indent="-270000">
              <a:spcBef>
                <a:spcPts val="600"/>
              </a:spcBef>
              <a:spcAft>
                <a:spcPts val="0"/>
              </a:spcAft>
              <a:buFontTx/>
              <a:buBlip>
                <a:blip r:embed="rId5"/>
              </a:buBlip>
              <a:defRPr sz="2000"/>
            </a:lvl4pPr>
            <a:lvl5pPr>
              <a:spcBef>
                <a:spcPts val="600"/>
              </a:spcBef>
              <a:spcAft>
                <a:spcPts val="0"/>
              </a:spcAft>
              <a:defRPr sz="2000"/>
            </a:lvl5pPr>
            <a:lvl6pPr>
              <a:spcBef>
                <a:spcPts val="600"/>
              </a:spcBef>
              <a:spcAft>
                <a:spcPts val="0"/>
              </a:spcAft>
              <a:defRPr sz="2000"/>
            </a:lvl6pPr>
            <a:lvl7pPr>
              <a:spcBef>
                <a:spcPts val="600"/>
              </a:spcBef>
              <a:spcAft>
                <a:spcPts val="0"/>
              </a:spcAft>
              <a:defRPr sz="2000"/>
            </a:lvl7pPr>
            <a:lvl8pPr>
              <a:spcBef>
                <a:spcPts val="600"/>
              </a:spcBef>
              <a:spcAft>
                <a:spcPts val="0"/>
              </a:spcAft>
              <a:defRPr sz="2000"/>
            </a:lvl8pPr>
            <a:lvl9pPr>
              <a:spcBef>
                <a:spcPts val="600"/>
              </a:spcBef>
              <a:spcAft>
                <a:spcPts val="0"/>
              </a:spcAft>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5"/>
          <p:cNvSpPr/>
          <p:nvPr/>
        </p:nvSpPr>
        <p:spPr bwMode="gray">
          <a:xfrm>
            <a:off x="0" y="0"/>
            <a:ext cx="974672" cy="17351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Date Placeholder 2"/>
          <p:cNvSpPr>
            <a:spLocks noGrp="1"/>
          </p:cNvSpPr>
          <p:nvPr>
            <p:ph type="dt" sz="half" idx="10"/>
          </p:nvPr>
        </p:nvSpPr>
        <p:spPr bwMode="gray"/>
        <p:txBody>
          <a:bodyPr/>
          <a:lstStyle/>
          <a:p>
            <a:fld id="{FE10D4F7-7824-4B96-B42B-FAC2CF1E5F55}" type="datetime1">
              <a:rPr lang="en-US" smtClean="0"/>
              <a:t>1/5/2022</a:t>
            </a:fld>
            <a:endParaRPr lang="en-US" dirty="0"/>
          </a:p>
        </p:txBody>
      </p:sp>
      <p:sp>
        <p:nvSpPr>
          <p:cNvPr id="4" name="Footer Placeholder 3"/>
          <p:cNvSpPr>
            <a:spLocks noGrp="1"/>
          </p:cNvSpPr>
          <p:nvPr>
            <p:ph type="ftr" sz="quarter" idx="11"/>
          </p:nvPr>
        </p:nvSpPr>
        <p:spPr bwMode="gray">
          <a:xfrm>
            <a:off x="974672" y="6617933"/>
            <a:ext cx="5710665" cy="108000"/>
          </a:xfrm>
        </p:spPr>
        <p:txBody>
          <a:bodyPr/>
          <a:lstStyle/>
          <a:p>
            <a:r>
              <a:rPr lang="en-US" dirty="0"/>
              <a:t>Patient Recruitment and Retention//CLM ICR Training</a:t>
            </a:r>
          </a:p>
        </p:txBody>
      </p:sp>
      <p:sp>
        <p:nvSpPr>
          <p:cNvPr id="5" name="Slide Number Placeholder 4"/>
          <p:cNvSpPr>
            <a:spLocks noGrp="1"/>
          </p:cNvSpPr>
          <p:nvPr>
            <p:ph type="sldNum" sz="quarter" idx="12"/>
          </p:nvPr>
        </p:nvSpPr>
        <p:spPr bwMode="gray">
          <a:xfrm>
            <a:off x="195843" y="6617933"/>
            <a:ext cx="392326" cy="108000"/>
          </a:xfrm>
        </p:spPr>
        <p:txBody>
          <a:bodyPr/>
          <a:lstStyle/>
          <a:p>
            <a:fld id="{EEAD9179-7A6B-4268-BEB2-F3B8EB06115B}" type="slidenum">
              <a:rPr lang="en-US" smtClean="0"/>
              <a:pPr/>
              <a:t>‹#›</a:t>
            </a:fld>
            <a:endParaRPr lang="en-US" dirty="0"/>
          </a:p>
        </p:txBody>
      </p:sp>
      <p:pic>
        <p:nvPicPr>
          <p:cNvPr id="9" name="Picture 2" descr="\\nas-mainz\Projekte_vertraulich\Bayer\17-0612_Fischer_CI-Redesign\vom Kunden\Bayer_Cross_2017_on-Screen_RGB_170630.wm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gray">
          <a:xfrm>
            <a:off x="701676" y="704850"/>
            <a:ext cx="720312" cy="720000"/>
          </a:xfrm>
          <a:prstGeom prst="rect">
            <a:avLst/>
          </a:prstGeom>
          <a:noFill/>
          <a:extLst>
            <a:ext uri="{909E8E84-426E-40DD-AFC4-6F175D3DCCD1}">
              <a14:hiddenFill xmlns:a14="http://schemas.microsoft.com/office/drawing/2010/main">
                <a:solidFill>
                  <a:srgbClr val="FFFFFF"/>
                </a:solidFill>
              </a14:hiddenFill>
            </a:ext>
          </a:extLst>
        </p:spPr>
      </p:pic>
      <p:grpSp>
        <p:nvGrpSpPr>
          <p:cNvPr id="2" name="Group 1"/>
          <p:cNvGrpSpPr/>
          <p:nvPr/>
        </p:nvGrpSpPr>
        <p:grpSpPr>
          <a:xfrm>
            <a:off x="7804236" y="1"/>
            <a:ext cx="4386177" cy="6858000"/>
            <a:chOff x="7804236" y="1"/>
            <a:chExt cx="4386177" cy="6858000"/>
          </a:xfrm>
        </p:grpSpPr>
        <p:sp>
          <p:nvSpPr>
            <p:cNvPr id="19" name="Freeform 6"/>
            <p:cNvSpPr>
              <a:spLocks/>
            </p:cNvSpPr>
            <p:nvPr userDrawn="1"/>
          </p:nvSpPr>
          <p:spPr bwMode="black">
            <a:xfrm>
              <a:off x="7804236" y="1"/>
              <a:ext cx="2489310" cy="6858000"/>
            </a:xfrm>
            <a:custGeom>
              <a:avLst/>
              <a:gdLst>
                <a:gd name="T0" fmla="*/ 9 w 1857"/>
                <a:gd name="T1" fmla="*/ 5116 h 5116"/>
                <a:gd name="T2" fmla="*/ 1857 w 1857"/>
                <a:gd name="T3" fmla="*/ 0 h 5116"/>
                <a:gd name="T4" fmla="*/ 1847 w 1857"/>
                <a:gd name="T5" fmla="*/ 0 h 5116"/>
                <a:gd name="T6" fmla="*/ 0 w 1857"/>
                <a:gd name="T7" fmla="*/ 5116 h 5116"/>
                <a:gd name="T8" fmla="*/ 9 w 1857"/>
                <a:gd name="T9" fmla="*/ 5116 h 5116"/>
              </a:gdLst>
              <a:ahLst/>
              <a:cxnLst>
                <a:cxn ang="0">
                  <a:pos x="T0" y="T1"/>
                </a:cxn>
                <a:cxn ang="0">
                  <a:pos x="T2" y="T3"/>
                </a:cxn>
                <a:cxn ang="0">
                  <a:pos x="T4" y="T5"/>
                </a:cxn>
                <a:cxn ang="0">
                  <a:pos x="T6" y="T7"/>
                </a:cxn>
                <a:cxn ang="0">
                  <a:pos x="T8" y="T9"/>
                </a:cxn>
              </a:cxnLst>
              <a:rect l="0" t="0" r="r" b="b"/>
              <a:pathLst>
                <a:path w="1857" h="5116">
                  <a:moveTo>
                    <a:pt x="9" y="5116"/>
                  </a:moveTo>
                  <a:lnTo>
                    <a:pt x="1857" y="0"/>
                  </a:lnTo>
                  <a:lnTo>
                    <a:pt x="1847" y="0"/>
                  </a:lnTo>
                  <a:lnTo>
                    <a:pt x="0" y="5116"/>
                  </a:lnTo>
                  <a:lnTo>
                    <a:pt x="9" y="5116"/>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black">
            <a:xfrm>
              <a:off x="8456276" y="1408976"/>
              <a:ext cx="3734137" cy="5449024"/>
            </a:xfrm>
            <a:custGeom>
              <a:avLst/>
              <a:gdLst>
                <a:gd name="T0" fmla="*/ 0 w 2785"/>
                <a:gd name="T1" fmla="*/ 4064 h 4064"/>
                <a:gd name="T2" fmla="*/ 11 w 2785"/>
                <a:gd name="T3" fmla="*/ 4064 h 4064"/>
                <a:gd name="T4" fmla="*/ 2785 w 2785"/>
                <a:gd name="T5" fmla="*/ 17 h 4064"/>
                <a:gd name="T6" fmla="*/ 2785 w 2785"/>
                <a:gd name="T7" fmla="*/ 0 h 4064"/>
                <a:gd name="T8" fmla="*/ 0 w 2785"/>
                <a:gd name="T9" fmla="*/ 4064 h 4064"/>
              </a:gdLst>
              <a:ahLst/>
              <a:cxnLst>
                <a:cxn ang="0">
                  <a:pos x="T0" y="T1"/>
                </a:cxn>
                <a:cxn ang="0">
                  <a:pos x="T2" y="T3"/>
                </a:cxn>
                <a:cxn ang="0">
                  <a:pos x="T4" y="T5"/>
                </a:cxn>
                <a:cxn ang="0">
                  <a:pos x="T6" y="T7"/>
                </a:cxn>
                <a:cxn ang="0">
                  <a:pos x="T8" y="T9"/>
                </a:cxn>
              </a:cxnLst>
              <a:rect l="0" t="0" r="r" b="b"/>
              <a:pathLst>
                <a:path w="2785" h="4064">
                  <a:moveTo>
                    <a:pt x="0" y="4064"/>
                  </a:moveTo>
                  <a:lnTo>
                    <a:pt x="11" y="4064"/>
                  </a:lnTo>
                  <a:lnTo>
                    <a:pt x="2785" y="17"/>
                  </a:lnTo>
                  <a:lnTo>
                    <a:pt x="2785" y="0"/>
                  </a:lnTo>
                  <a:lnTo>
                    <a:pt x="0" y="4064"/>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de-DE"/>
            </a:p>
          </p:txBody>
        </p:sp>
      </p:grpSp>
    </p:spTree>
    <p:extLst>
      <p:ext uri="{BB962C8B-B14F-4D97-AF65-F5344CB8AC3E}">
        <p14:creationId xmlns:p14="http://schemas.microsoft.com/office/powerpoint/2010/main" val="3229649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9DD607-816D-4172-A6A7-4BACC44FB403}"/>
              </a:ext>
            </a:extLst>
          </p:cNvPr>
          <p:cNvSpPr>
            <a:spLocks noGrp="1"/>
          </p:cNvSpPr>
          <p:nvPr>
            <p:ph type="title"/>
          </p:nvPr>
        </p:nvSpPr>
        <p:spPr>
          <a:xfrm>
            <a:off x="839788" y="365125"/>
            <a:ext cx="10514012"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42CDC59-CBC6-4858-9105-A3C50DADE11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299D6A1-9F0E-494E-A8E1-01ECB4CA091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AE9E758F-5BE6-4F59-A114-1F1784FA245C}"/>
              </a:ext>
            </a:extLst>
          </p:cNvPr>
          <p:cNvSpPr>
            <a:spLocks noGrp="1"/>
          </p:cNvSpPr>
          <p:nvPr>
            <p:ph type="body" sz="quarter" idx="3"/>
          </p:nvPr>
        </p:nvSpPr>
        <p:spPr>
          <a:xfrm>
            <a:off x="6170613" y="1681163"/>
            <a:ext cx="51831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513B2BA-BD67-4F7C-8821-858EFD841295}"/>
              </a:ext>
            </a:extLst>
          </p:cNvPr>
          <p:cNvSpPr>
            <a:spLocks noGrp="1"/>
          </p:cNvSpPr>
          <p:nvPr>
            <p:ph sz="quarter" idx="4"/>
          </p:nvPr>
        </p:nvSpPr>
        <p:spPr>
          <a:xfrm>
            <a:off x="6170613" y="2505075"/>
            <a:ext cx="51831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4C89479-655F-4D02-844B-EDCA98F0CEA6}"/>
              </a:ext>
            </a:extLst>
          </p:cNvPr>
          <p:cNvSpPr>
            <a:spLocks noGrp="1"/>
          </p:cNvSpPr>
          <p:nvPr>
            <p:ph type="dt" sz="half" idx="10"/>
          </p:nvPr>
        </p:nvSpPr>
        <p:spPr/>
        <p:txBody>
          <a:bodyPr/>
          <a:lstStyle/>
          <a:p>
            <a:fld id="{DFB2C8A3-1382-4836-82F3-F078E6FD52A9}" type="datetime1">
              <a:rPr lang="en-US" smtClean="0"/>
              <a:t>1/5/2022</a:t>
            </a:fld>
            <a:endParaRPr lang="en-US" dirty="0"/>
          </a:p>
        </p:txBody>
      </p:sp>
      <p:sp>
        <p:nvSpPr>
          <p:cNvPr id="8" name="Footer Placeholder 7">
            <a:extLst>
              <a:ext uri="{FF2B5EF4-FFF2-40B4-BE49-F238E27FC236}">
                <a16:creationId xmlns:a16="http://schemas.microsoft.com/office/drawing/2014/main" id="{13D22716-BF0A-4C09-A4D5-9D8F19FA4E42}"/>
              </a:ext>
            </a:extLst>
          </p:cNvPr>
          <p:cNvSpPr>
            <a:spLocks noGrp="1"/>
          </p:cNvSpPr>
          <p:nvPr>
            <p:ph type="ftr" sz="quarter" idx="11"/>
          </p:nvPr>
        </p:nvSpPr>
        <p:spPr/>
        <p:txBody>
          <a:bodyPr/>
          <a:lstStyle/>
          <a:p>
            <a:r>
              <a:rPr lang="en-US" dirty="0"/>
              <a:t>Patient Recruitment and Retention//CLM ICR Training</a:t>
            </a:r>
          </a:p>
        </p:txBody>
      </p:sp>
      <p:sp>
        <p:nvSpPr>
          <p:cNvPr id="9" name="Slide Number Placeholder 8">
            <a:extLst>
              <a:ext uri="{FF2B5EF4-FFF2-40B4-BE49-F238E27FC236}">
                <a16:creationId xmlns:a16="http://schemas.microsoft.com/office/drawing/2014/main" id="{C937FE3A-C5F8-4D99-815C-0AA5FE8199FA}"/>
              </a:ext>
            </a:extLst>
          </p:cNvPr>
          <p:cNvSpPr>
            <a:spLocks noGrp="1"/>
          </p:cNvSpPr>
          <p:nvPr>
            <p:ph type="sldNum" sz="quarter" idx="12"/>
          </p:nvPr>
        </p:nvSpPr>
        <p:spPr/>
        <p:txBody>
          <a:bodyPr/>
          <a:lstStyle/>
          <a:p>
            <a:fld id="{C8FE96BC-3434-4081-B44F-C828E7EF64E6}" type="slidenum">
              <a:rPr lang="en-US" smtClean="0"/>
              <a:t>‹#›</a:t>
            </a:fld>
            <a:endParaRPr lang="en-US" dirty="0"/>
          </a:p>
        </p:txBody>
      </p:sp>
    </p:spTree>
    <p:extLst>
      <p:ext uri="{BB962C8B-B14F-4D97-AF65-F5344CB8AC3E}">
        <p14:creationId xmlns:p14="http://schemas.microsoft.com/office/powerpoint/2010/main" val="296102653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16AA2C-BBB8-4354-AA2D-8E6E8A48A63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D3FCE49-A323-43C0-AB8A-CE28D27C4A2A}"/>
              </a:ext>
            </a:extLst>
          </p:cNvPr>
          <p:cNvSpPr>
            <a:spLocks noGrp="1"/>
          </p:cNvSpPr>
          <p:nvPr>
            <p:ph type="dt" sz="half" idx="10"/>
          </p:nvPr>
        </p:nvSpPr>
        <p:spPr/>
        <p:txBody>
          <a:bodyPr/>
          <a:lstStyle/>
          <a:p>
            <a:fld id="{A39AB3F7-4D6D-4A90-9956-B868DC2D971F}" type="datetime1">
              <a:rPr lang="en-US" smtClean="0"/>
              <a:t>1/5/2022</a:t>
            </a:fld>
            <a:endParaRPr lang="en-US" dirty="0"/>
          </a:p>
        </p:txBody>
      </p:sp>
      <p:sp>
        <p:nvSpPr>
          <p:cNvPr id="4" name="Footer Placeholder 3">
            <a:extLst>
              <a:ext uri="{FF2B5EF4-FFF2-40B4-BE49-F238E27FC236}">
                <a16:creationId xmlns:a16="http://schemas.microsoft.com/office/drawing/2014/main" id="{14DAD908-8B9D-406D-BC20-223BFF34B441}"/>
              </a:ext>
            </a:extLst>
          </p:cNvPr>
          <p:cNvSpPr>
            <a:spLocks noGrp="1"/>
          </p:cNvSpPr>
          <p:nvPr>
            <p:ph type="ftr" sz="quarter" idx="11"/>
          </p:nvPr>
        </p:nvSpPr>
        <p:spPr/>
        <p:txBody>
          <a:bodyPr/>
          <a:lstStyle/>
          <a:p>
            <a:r>
              <a:rPr lang="en-US" dirty="0"/>
              <a:t>Patient Recruitment and Retention//CLM ICR Training</a:t>
            </a:r>
          </a:p>
        </p:txBody>
      </p:sp>
      <p:sp>
        <p:nvSpPr>
          <p:cNvPr id="5" name="Slide Number Placeholder 4">
            <a:extLst>
              <a:ext uri="{FF2B5EF4-FFF2-40B4-BE49-F238E27FC236}">
                <a16:creationId xmlns:a16="http://schemas.microsoft.com/office/drawing/2014/main" id="{045B824E-DCA5-4CD3-BD3E-79304C1F3A60}"/>
              </a:ext>
            </a:extLst>
          </p:cNvPr>
          <p:cNvSpPr>
            <a:spLocks noGrp="1"/>
          </p:cNvSpPr>
          <p:nvPr>
            <p:ph type="sldNum" sz="quarter" idx="12"/>
          </p:nvPr>
        </p:nvSpPr>
        <p:spPr/>
        <p:txBody>
          <a:bodyPr/>
          <a:lstStyle/>
          <a:p>
            <a:fld id="{C8FE96BC-3434-4081-B44F-C828E7EF64E6}" type="slidenum">
              <a:rPr lang="en-US" smtClean="0"/>
              <a:t>‹#›</a:t>
            </a:fld>
            <a:endParaRPr lang="en-US" dirty="0"/>
          </a:p>
        </p:txBody>
      </p:sp>
    </p:spTree>
    <p:extLst>
      <p:ext uri="{BB962C8B-B14F-4D97-AF65-F5344CB8AC3E}">
        <p14:creationId xmlns:p14="http://schemas.microsoft.com/office/powerpoint/2010/main" val="393875720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7551255-25B0-4428-B62C-5BC69BE54054}"/>
              </a:ext>
            </a:extLst>
          </p:cNvPr>
          <p:cNvSpPr>
            <a:spLocks noGrp="1"/>
          </p:cNvSpPr>
          <p:nvPr>
            <p:ph type="dt" sz="half" idx="10"/>
          </p:nvPr>
        </p:nvSpPr>
        <p:spPr/>
        <p:txBody>
          <a:bodyPr/>
          <a:lstStyle/>
          <a:p>
            <a:fld id="{2E4AD50E-8200-423F-983A-0EB6FEADA05D}" type="datetime1">
              <a:rPr lang="en-US" smtClean="0"/>
              <a:t>1/5/2022</a:t>
            </a:fld>
            <a:endParaRPr lang="en-US" dirty="0"/>
          </a:p>
        </p:txBody>
      </p:sp>
      <p:sp>
        <p:nvSpPr>
          <p:cNvPr id="3" name="Footer Placeholder 2">
            <a:extLst>
              <a:ext uri="{FF2B5EF4-FFF2-40B4-BE49-F238E27FC236}">
                <a16:creationId xmlns:a16="http://schemas.microsoft.com/office/drawing/2014/main" id="{6F99E605-3AE1-4423-82BB-2EA91D2EDF40}"/>
              </a:ext>
            </a:extLst>
          </p:cNvPr>
          <p:cNvSpPr>
            <a:spLocks noGrp="1"/>
          </p:cNvSpPr>
          <p:nvPr>
            <p:ph type="ftr" sz="quarter" idx="11"/>
          </p:nvPr>
        </p:nvSpPr>
        <p:spPr/>
        <p:txBody>
          <a:bodyPr/>
          <a:lstStyle/>
          <a:p>
            <a:r>
              <a:rPr lang="en-US" dirty="0"/>
              <a:t>Patient Recruitment and Retention//CLM ICR Training</a:t>
            </a:r>
          </a:p>
        </p:txBody>
      </p:sp>
      <p:sp>
        <p:nvSpPr>
          <p:cNvPr id="4" name="Slide Number Placeholder 3">
            <a:extLst>
              <a:ext uri="{FF2B5EF4-FFF2-40B4-BE49-F238E27FC236}">
                <a16:creationId xmlns:a16="http://schemas.microsoft.com/office/drawing/2014/main" id="{D1416949-487A-4A35-B2B9-5361937BFAE8}"/>
              </a:ext>
            </a:extLst>
          </p:cNvPr>
          <p:cNvSpPr>
            <a:spLocks noGrp="1"/>
          </p:cNvSpPr>
          <p:nvPr>
            <p:ph type="sldNum" sz="quarter" idx="12"/>
          </p:nvPr>
        </p:nvSpPr>
        <p:spPr/>
        <p:txBody>
          <a:bodyPr/>
          <a:lstStyle/>
          <a:p>
            <a:fld id="{C8FE96BC-3434-4081-B44F-C828E7EF64E6}" type="slidenum">
              <a:rPr lang="en-US" smtClean="0"/>
              <a:t>‹#›</a:t>
            </a:fld>
            <a:endParaRPr lang="en-US" dirty="0"/>
          </a:p>
        </p:txBody>
      </p:sp>
    </p:spTree>
    <p:extLst>
      <p:ext uri="{BB962C8B-B14F-4D97-AF65-F5344CB8AC3E}">
        <p14:creationId xmlns:p14="http://schemas.microsoft.com/office/powerpoint/2010/main" val="409851534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3D1745-71DF-48CE-8058-F681CEBE793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C106246-856C-491D-BB14-289EDDA5ABC7}"/>
              </a:ext>
            </a:extLst>
          </p:cNvPr>
          <p:cNvSpPr>
            <a:spLocks noGrp="1"/>
          </p:cNvSpPr>
          <p:nvPr>
            <p:ph idx="1"/>
          </p:nvPr>
        </p:nvSpPr>
        <p:spPr>
          <a:xfrm>
            <a:off x="5183188" y="987425"/>
            <a:ext cx="6170612"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EDB6870-066F-48D0-B302-1AC2E6C6DB3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CB28331-0663-4E1A-A5BE-D991378F39AF}"/>
              </a:ext>
            </a:extLst>
          </p:cNvPr>
          <p:cNvSpPr>
            <a:spLocks noGrp="1"/>
          </p:cNvSpPr>
          <p:nvPr>
            <p:ph type="dt" sz="half" idx="10"/>
          </p:nvPr>
        </p:nvSpPr>
        <p:spPr/>
        <p:txBody>
          <a:bodyPr/>
          <a:lstStyle/>
          <a:p>
            <a:fld id="{6FE6145F-640D-4B16-B85D-67C97C7F8872}" type="datetime1">
              <a:rPr lang="en-US" smtClean="0"/>
              <a:t>1/5/2022</a:t>
            </a:fld>
            <a:endParaRPr lang="en-US" dirty="0"/>
          </a:p>
        </p:txBody>
      </p:sp>
      <p:sp>
        <p:nvSpPr>
          <p:cNvPr id="6" name="Footer Placeholder 5">
            <a:extLst>
              <a:ext uri="{FF2B5EF4-FFF2-40B4-BE49-F238E27FC236}">
                <a16:creationId xmlns:a16="http://schemas.microsoft.com/office/drawing/2014/main" id="{75C0423E-51D8-4EAE-B713-CD880230A7A3}"/>
              </a:ext>
            </a:extLst>
          </p:cNvPr>
          <p:cNvSpPr>
            <a:spLocks noGrp="1"/>
          </p:cNvSpPr>
          <p:nvPr>
            <p:ph type="ftr" sz="quarter" idx="11"/>
          </p:nvPr>
        </p:nvSpPr>
        <p:spPr/>
        <p:txBody>
          <a:bodyPr/>
          <a:lstStyle/>
          <a:p>
            <a:r>
              <a:rPr lang="en-US" dirty="0"/>
              <a:t>Patient Recruitment and Retention//CLM ICR Training</a:t>
            </a:r>
          </a:p>
        </p:txBody>
      </p:sp>
      <p:sp>
        <p:nvSpPr>
          <p:cNvPr id="7" name="Slide Number Placeholder 6">
            <a:extLst>
              <a:ext uri="{FF2B5EF4-FFF2-40B4-BE49-F238E27FC236}">
                <a16:creationId xmlns:a16="http://schemas.microsoft.com/office/drawing/2014/main" id="{2F77219D-0BDA-4C1B-B1E2-6B0D2012B9DF}"/>
              </a:ext>
            </a:extLst>
          </p:cNvPr>
          <p:cNvSpPr>
            <a:spLocks noGrp="1"/>
          </p:cNvSpPr>
          <p:nvPr>
            <p:ph type="sldNum" sz="quarter" idx="12"/>
          </p:nvPr>
        </p:nvSpPr>
        <p:spPr/>
        <p:txBody>
          <a:bodyPr/>
          <a:lstStyle/>
          <a:p>
            <a:fld id="{C8FE96BC-3434-4081-B44F-C828E7EF64E6}" type="slidenum">
              <a:rPr lang="en-US" smtClean="0"/>
              <a:t>‹#›</a:t>
            </a:fld>
            <a:endParaRPr lang="en-US" dirty="0"/>
          </a:p>
        </p:txBody>
      </p:sp>
    </p:spTree>
    <p:extLst>
      <p:ext uri="{BB962C8B-B14F-4D97-AF65-F5344CB8AC3E}">
        <p14:creationId xmlns:p14="http://schemas.microsoft.com/office/powerpoint/2010/main" val="24226163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50DD5A-0740-41AA-8332-6AF761B73B7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F18081A-AC6C-455B-A8C6-20BB96C3ECD1}"/>
              </a:ext>
            </a:extLst>
          </p:cNvPr>
          <p:cNvSpPr>
            <a:spLocks noGrp="1"/>
          </p:cNvSpPr>
          <p:nvPr>
            <p:ph type="pic" idx="1"/>
          </p:nvPr>
        </p:nvSpPr>
        <p:spPr>
          <a:xfrm>
            <a:off x="5183188" y="987425"/>
            <a:ext cx="6170612"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FE616C1E-0939-48D9-AA78-D7E614C78EC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040A1C3-F9EC-4714-9EF4-9A6D9D2FE510}"/>
              </a:ext>
            </a:extLst>
          </p:cNvPr>
          <p:cNvSpPr>
            <a:spLocks noGrp="1"/>
          </p:cNvSpPr>
          <p:nvPr>
            <p:ph type="dt" sz="half" idx="10"/>
          </p:nvPr>
        </p:nvSpPr>
        <p:spPr/>
        <p:txBody>
          <a:bodyPr/>
          <a:lstStyle/>
          <a:p>
            <a:fld id="{71FC9D32-AD8A-45E6-8100-39E73A0490CC}" type="datetime1">
              <a:rPr lang="en-US" smtClean="0"/>
              <a:t>1/5/2022</a:t>
            </a:fld>
            <a:endParaRPr lang="en-US" dirty="0"/>
          </a:p>
        </p:txBody>
      </p:sp>
      <p:sp>
        <p:nvSpPr>
          <p:cNvPr id="6" name="Footer Placeholder 5">
            <a:extLst>
              <a:ext uri="{FF2B5EF4-FFF2-40B4-BE49-F238E27FC236}">
                <a16:creationId xmlns:a16="http://schemas.microsoft.com/office/drawing/2014/main" id="{54AB3E42-2E3E-4689-86CC-398C1FFCE842}"/>
              </a:ext>
            </a:extLst>
          </p:cNvPr>
          <p:cNvSpPr>
            <a:spLocks noGrp="1"/>
          </p:cNvSpPr>
          <p:nvPr>
            <p:ph type="ftr" sz="quarter" idx="11"/>
          </p:nvPr>
        </p:nvSpPr>
        <p:spPr/>
        <p:txBody>
          <a:bodyPr/>
          <a:lstStyle/>
          <a:p>
            <a:r>
              <a:rPr lang="en-US" dirty="0"/>
              <a:t>Patient Recruitment and Retention//CLM ICR Training</a:t>
            </a:r>
          </a:p>
        </p:txBody>
      </p:sp>
      <p:sp>
        <p:nvSpPr>
          <p:cNvPr id="7" name="Slide Number Placeholder 6">
            <a:extLst>
              <a:ext uri="{FF2B5EF4-FFF2-40B4-BE49-F238E27FC236}">
                <a16:creationId xmlns:a16="http://schemas.microsoft.com/office/drawing/2014/main" id="{611A56BC-9DD1-424E-890F-4381CDAD086F}"/>
              </a:ext>
            </a:extLst>
          </p:cNvPr>
          <p:cNvSpPr>
            <a:spLocks noGrp="1"/>
          </p:cNvSpPr>
          <p:nvPr>
            <p:ph type="sldNum" sz="quarter" idx="12"/>
          </p:nvPr>
        </p:nvSpPr>
        <p:spPr/>
        <p:txBody>
          <a:bodyPr/>
          <a:lstStyle/>
          <a:p>
            <a:fld id="{C8FE96BC-3434-4081-B44F-C828E7EF64E6}" type="slidenum">
              <a:rPr lang="en-US" smtClean="0"/>
              <a:t>‹#›</a:t>
            </a:fld>
            <a:endParaRPr lang="en-US" dirty="0"/>
          </a:p>
        </p:txBody>
      </p:sp>
    </p:spTree>
    <p:extLst>
      <p:ext uri="{BB962C8B-B14F-4D97-AF65-F5344CB8AC3E}">
        <p14:creationId xmlns:p14="http://schemas.microsoft.com/office/powerpoint/2010/main" val="131428898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387B87-4CA1-461C-8A67-CC4BF708074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97D879F-25A8-4927-9954-B0394766C68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3BC3234-E285-4E30-8AD8-3434AA937184}"/>
              </a:ext>
            </a:extLst>
          </p:cNvPr>
          <p:cNvSpPr>
            <a:spLocks noGrp="1"/>
          </p:cNvSpPr>
          <p:nvPr>
            <p:ph type="dt" sz="half" idx="10"/>
          </p:nvPr>
        </p:nvSpPr>
        <p:spPr/>
        <p:txBody>
          <a:bodyPr/>
          <a:lstStyle/>
          <a:p>
            <a:fld id="{2CF53BD4-4CF5-4E6E-82C2-1AF170B1923D}" type="datetime1">
              <a:rPr lang="en-US" smtClean="0"/>
              <a:t>1/5/2022</a:t>
            </a:fld>
            <a:endParaRPr lang="en-US" dirty="0"/>
          </a:p>
        </p:txBody>
      </p:sp>
      <p:sp>
        <p:nvSpPr>
          <p:cNvPr id="5" name="Footer Placeholder 4">
            <a:extLst>
              <a:ext uri="{FF2B5EF4-FFF2-40B4-BE49-F238E27FC236}">
                <a16:creationId xmlns:a16="http://schemas.microsoft.com/office/drawing/2014/main" id="{CD3D5D34-5F6B-413D-985D-193D4CF148D9}"/>
              </a:ext>
            </a:extLst>
          </p:cNvPr>
          <p:cNvSpPr>
            <a:spLocks noGrp="1"/>
          </p:cNvSpPr>
          <p:nvPr>
            <p:ph type="ftr" sz="quarter" idx="11"/>
          </p:nvPr>
        </p:nvSpPr>
        <p:spPr/>
        <p:txBody>
          <a:bodyPr/>
          <a:lstStyle/>
          <a:p>
            <a:r>
              <a:rPr lang="en-US" dirty="0"/>
              <a:t>Patient Recruitment and Retention//CLM ICR Training</a:t>
            </a:r>
          </a:p>
        </p:txBody>
      </p:sp>
      <p:sp>
        <p:nvSpPr>
          <p:cNvPr id="6" name="Slide Number Placeholder 5">
            <a:extLst>
              <a:ext uri="{FF2B5EF4-FFF2-40B4-BE49-F238E27FC236}">
                <a16:creationId xmlns:a16="http://schemas.microsoft.com/office/drawing/2014/main" id="{69414E82-1461-4F53-ADDF-C41292E2D4EA}"/>
              </a:ext>
            </a:extLst>
          </p:cNvPr>
          <p:cNvSpPr>
            <a:spLocks noGrp="1"/>
          </p:cNvSpPr>
          <p:nvPr>
            <p:ph type="sldNum" sz="quarter" idx="12"/>
          </p:nvPr>
        </p:nvSpPr>
        <p:spPr/>
        <p:txBody>
          <a:bodyPr/>
          <a:lstStyle/>
          <a:p>
            <a:fld id="{C8FE96BC-3434-4081-B44F-C828E7EF64E6}" type="slidenum">
              <a:rPr lang="en-US" smtClean="0"/>
              <a:t>‹#›</a:t>
            </a:fld>
            <a:endParaRPr lang="en-US" dirty="0"/>
          </a:p>
        </p:txBody>
      </p:sp>
    </p:spTree>
    <p:extLst>
      <p:ext uri="{BB962C8B-B14F-4D97-AF65-F5344CB8AC3E}">
        <p14:creationId xmlns:p14="http://schemas.microsoft.com/office/powerpoint/2010/main" val="226429143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8010599-F758-454B-A338-31B5D597A02C}"/>
              </a:ext>
            </a:extLst>
          </p:cNvPr>
          <p:cNvSpPr>
            <a:spLocks noGrp="1"/>
          </p:cNvSpPr>
          <p:nvPr>
            <p:ph type="title" orient="vert"/>
          </p:nvPr>
        </p:nvSpPr>
        <p:spPr>
          <a:xfrm>
            <a:off x="8724900" y="365125"/>
            <a:ext cx="2627313"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09986CF-C750-400A-A8FA-BDB679C8045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F070629-3C83-458A-9B83-D2D256A62A98}"/>
              </a:ext>
            </a:extLst>
          </p:cNvPr>
          <p:cNvSpPr>
            <a:spLocks noGrp="1"/>
          </p:cNvSpPr>
          <p:nvPr>
            <p:ph type="dt" sz="half" idx="10"/>
          </p:nvPr>
        </p:nvSpPr>
        <p:spPr/>
        <p:txBody>
          <a:bodyPr/>
          <a:lstStyle/>
          <a:p>
            <a:fld id="{ABBA6E94-16A2-4883-B7B6-F18C15784A5C}" type="datetime1">
              <a:rPr lang="en-US" smtClean="0"/>
              <a:t>1/5/2022</a:t>
            </a:fld>
            <a:endParaRPr lang="en-US" dirty="0"/>
          </a:p>
        </p:txBody>
      </p:sp>
      <p:sp>
        <p:nvSpPr>
          <p:cNvPr id="5" name="Footer Placeholder 4">
            <a:extLst>
              <a:ext uri="{FF2B5EF4-FFF2-40B4-BE49-F238E27FC236}">
                <a16:creationId xmlns:a16="http://schemas.microsoft.com/office/drawing/2014/main" id="{01E3434A-0207-4818-941D-B94F7A5AA517}"/>
              </a:ext>
            </a:extLst>
          </p:cNvPr>
          <p:cNvSpPr>
            <a:spLocks noGrp="1"/>
          </p:cNvSpPr>
          <p:nvPr>
            <p:ph type="ftr" sz="quarter" idx="11"/>
          </p:nvPr>
        </p:nvSpPr>
        <p:spPr/>
        <p:txBody>
          <a:bodyPr/>
          <a:lstStyle/>
          <a:p>
            <a:r>
              <a:rPr lang="en-US" dirty="0"/>
              <a:t>Patient Recruitment and Retention//CLM ICR Training</a:t>
            </a:r>
          </a:p>
        </p:txBody>
      </p:sp>
      <p:sp>
        <p:nvSpPr>
          <p:cNvPr id="6" name="Slide Number Placeholder 5">
            <a:extLst>
              <a:ext uri="{FF2B5EF4-FFF2-40B4-BE49-F238E27FC236}">
                <a16:creationId xmlns:a16="http://schemas.microsoft.com/office/drawing/2014/main" id="{24E20E06-14EC-4546-AD71-FDE10CFC1C9F}"/>
              </a:ext>
            </a:extLst>
          </p:cNvPr>
          <p:cNvSpPr>
            <a:spLocks noGrp="1"/>
          </p:cNvSpPr>
          <p:nvPr>
            <p:ph type="sldNum" sz="quarter" idx="12"/>
          </p:nvPr>
        </p:nvSpPr>
        <p:spPr/>
        <p:txBody>
          <a:bodyPr/>
          <a:lstStyle/>
          <a:p>
            <a:fld id="{C8FE96BC-3434-4081-B44F-C828E7EF64E6}" type="slidenum">
              <a:rPr lang="en-US" smtClean="0"/>
              <a:t>‹#›</a:t>
            </a:fld>
            <a:endParaRPr lang="en-US" dirty="0"/>
          </a:p>
        </p:txBody>
      </p:sp>
    </p:spTree>
    <p:extLst>
      <p:ext uri="{BB962C8B-B14F-4D97-AF65-F5344CB8AC3E}">
        <p14:creationId xmlns:p14="http://schemas.microsoft.com/office/powerpoint/2010/main" val="12838267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hapter">
    <p:bg>
      <p:bgPr>
        <a:solidFill>
          <a:schemeClr val="tx2"/>
        </a:solidFill>
        <a:effectLst/>
      </p:bgPr>
    </p:bg>
    <p:spTree>
      <p:nvGrpSpPr>
        <p:cNvPr id="1" name=""/>
        <p:cNvGrpSpPr/>
        <p:nvPr/>
      </p:nvGrpSpPr>
      <p:grpSpPr>
        <a:xfrm>
          <a:off x="0" y="0"/>
          <a:ext cx="0" cy="0"/>
          <a:chOff x="0" y="0"/>
          <a:chExt cx="0" cy="0"/>
        </a:xfrm>
      </p:grpSpPr>
      <p:sp>
        <p:nvSpPr>
          <p:cNvPr id="6" name="Freeform 5"/>
          <p:cNvSpPr/>
          <p:nvPr/>
        </p:nvSpPr>
        <p:spPr bwMode="invGray">
          <a:xfrm>
            <a:off x="0" y="0"/>
            <a:ext cx="2104575" cy="6861175"/>
          </a:xfrm>
          <a:custGeom>
            <a:avLst/>
            <a:gdLst>
              <a:gd name="connsiteX0" fmla="*/ 0 w 2104575"/>
              <a:gd name="connsiteY0" fmla="*/ 0 h 6858000"/>
              <a:gd name="connsiteX1" fmla="*/ 2104575 w 2104575"/>
              <a:gd name="connsiteY1" fmla="*/ 0 h 6858000"/>
              <a:gd name="connsiteX2" fmla="*/ 1507982 w 2104575"/>
              <a:gd name="connsiteY2" fmla="*/ 6858000 h 6858000"/>
              <a:gd name="connsiteX3" fmla="*/ 762994 w 2104575"/>
              <a:gd name="connsiteY3" fmla="*/ 6858000 h 6858000"/>
              <a:gd name="connsiteX4" fmla="*/ 195843 w 2104575"/>
              <a:gd name="connsiteY4" fmla="*/ 6858000 h 6858000"/>
              <a:gd name="connsiteX5" fmla="*/ 0 w 2104575"/>
              <a:gd name="connsiteY5" fmla="*/ 6858000 h 6858000"/>
              <a:gd name="connsiteX6" fmla="*/ 0 w 2104575"/>
              <a:gd name="connsiteY6" fmla="*/ 0 h 6858000"/>
              <a:gd name="connsiteX0" fmla="*/ 0 w 2104575"/>
              <a:gd name="connsiteY0" fmla="*/ 0 h 6858000"/>
              <a:gd name="connsiteX1" fmla="*/ 2104575 w 2104575"/>
              <a:gd name="connsiteY1" fmla="*/ 0 h 6858000"/>
              <a:gd name="connsiteX2" fmla="*/ 1507982 w 2104575"/>
              <a:gd name="connsiteY2" fmla="*/ 6858000 h 6858000"/>
              <a:gd name="connsiteX3" fmla="*/ 762994 w 2104575"/>
              <a:gd name="connsiteY3" fmla="*/ 6858000 h 6858000"/>
              <a:gd name="connsiteX4" fmla="*/ 0 w 2104575"/>
              <a:gd name="connsiteY4" fmla="*/ 6858000 h 6858000"/>
              <a:gd name="connsiteX5" fmla="*/ 0 w 2104575"/>
              <a:gd name="connsiteY5" fmla="*/ 0 h 6858000"/>
              <a:gd name="connsiteX0" fmla="*/ 0 w 2104575"/>
              <a:gd name="connsiteY0" fmla="*/ 0 h 6858000"/>
              <a:gd name="connsiteX1" fmla="*/ 2104575 w 2104575"/>
              <a:gd name="connsiteY1" fmla="*/ 0 h 6858000"/>
              <a:gd name="connsiteX2" fmla="*/ 1507982 w 2104575"/>
              <a:gd name="connsiteY2" fmla="*/ 6858000 h 6858000"/>
              <a:gd name="connsiteX3" fmla="*/ 0 w 2104575"/>
              <a:gd name="connsiteY3" fmla="*/ 6858000 h 6858000"/>
              <a:gd name="connsiteX4" fmla="*/ 0 w 2104575"/>
              <a:gd name="connsiteY4" fmla="*/ 0 h 6858000"/>
              <a:gd name="connsiteX0" fmla="*/ 0 w 2104575"/>
              <a:gd name="connsiteY0" fmla="*/ 0 h 6861175"/>
              <a:gd name="connsiteX1" fmla="*/ 2104575 w 2104575"/>
              <a:gd name="connsiteY1" fmla="*/ 0 h 6861175"/>
              <a:gd name="connsiteX2" fmla="*/ 650732 w 2104575"/>
              <a:gd name="connsiteY2" fmla="*/ 6861175 h 6861175"/>
              <a:gd name="connsiteX3" fmla="*/ 0 w 2104575"/>
              <a:gd name="connsiteY3" fmla="*/ 6858000 h 6861175"/>
              <a:gd name="connsiteX4" fmla="*/ 0 w 2104575"/>
              <a:gd name="connsiteY4" fmla="*/ 0 h 6861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04575" h="6861175">
                <a:moveTo>
                  <a:pt x="0" y="0"/>
                </a:moveTo>
                <a:lnTo>
                  <a:pt x="2104575" y="0"/>
                </a:lnTo>
                <a:lnTo>
                  <a:pt x="650732" y="6861175"/>
                </a:lnTo>
                <a:lnTo>
                  <a:pt x="0" y="6858000"/>
                </a:lnTo>
                <a:lnTo>
                  <a:pt x="0" y="0"/>
                </a:lnTo>
                <a:close/>
              </a:path>
            </a:pathLst>
          </a:custGeom>
          <a:gradFill flip="none" rotWithShape="1">
            <a:gsLst>
              <a:gs pos="0">
                <a:srgbClr val="E61A5D"/>
              </a:gs>
              <a:gs pos="50000">
                <a:srgbClr val="E61A5D"/>
              </a:gs>
              <a:gs pos="84000">
                <a:srgbClr val="E61A5D">
                  <a:alpha val="0"/>
                </a:srgbClr>
              </a:gs>
            </a:gsLst>
            <a:lin ang="2700000" scaled="1"/>
            <a:tileRect/>
          </a:gradFill>
          <a:ln w="9525" algn="ctr">
            <a:noFill/>
            <a:miter lim="800000"/>
            <a:headEnd/>
            <a:tailEnd/>
          </a:ln>
          <a:effectLst/>
        </p:spPr>
        <p:txBody>
          <a:bodyPr vert="horz" wrap="square" lIns="91440" tIns="45720" rIns="91440" bIns="45720" numCol="1" rtlCol="0" anchor="ctr" anchorCtr="0" compatLnSpc="1">
            <a:prstTxWarp prst="textNoShape">
              <a:avLst/>
            </a:prstTxWarp>
          </a:bodyPr>
          <a:lstStyle/>
          <a:p>
            <a:pPr algn="ctr"/>
            <a:endParaRPr lang="en-US" dirty="0"/>
          </a:p>
        </p:txBody>
      </p:sp>
      <p:sp>
        <p:nvSpPr>
          <p:cNvPr id="3" name="Date Placeholder 2"/>
          <p:cNvSpPr>
            <a:spLocks noGrp="1"/>
          </p:cNvSpPr>
          <p:nvPr>
            <p:ph type="dt" sz="half" idx="10"/>
          </p:nvPr>
        </p:nvSpPr>
        <p:spPr bwMode="gray"/>
        <p:txBody>
          <a:bodyPr/>
          <a:lstStyle/>
          <a:p>
            <a:fld id="{39CD11F8-27E4-4560-8B1B-A012194E3525}" type="datetime1">
              <a:rPr lang="en-US" smtClean="0"/>
              <a:t>1/5/2022</a:t>
            </a:fld>
            <a:endParaRPr lang="en-US" dirty="0"/>
          </a:p>
        </p:txBody>
      </p:sp>
      <p:sp>
        <p:nvSpPr>
          <p:cNvPr id="4" name="Footer Placeholder 3"/>
          <p:cNvSpPr>
            <a:spLocks noGrp="1"/>
          </p:cNvSpPr>
          <p:nvPr>
            <p:ph type="ftr" sz="quarter" idx="11"/>
          </p:nvPr>
        </p:nvSpPr>
        <p:spPr bwMode="gray"/>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r>
              <a:rPr lang="en-US" dirty="0"/>
              <a:t>Patient Recruitment and Retention//CLM ICR Training</a:t>
            </a:r>
          </a:p>
        </p:txBody>
      </p:sp>
      <p:sp>
        <p:nvSpPr>
          <p:cNvPr id="5" name="Slide Number Placeholder 4"/>
          <p:cNvSpPr>
            <a:spLocks noGrp="1"/>
          </p:cNvSpPr>
          <p:nvPr>
            <p:ph type="sldNum" sz="quarter" idx="12"/>
          </p:nvPr>
        </p:nvSpPr>
        <p:spPr bwMode="gray"/>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fld id="{EEAD9179-7A6B-4268-BEB2-F3B8EB06115B}" type="slidenum">
              <a:rPr lang="en-US" smtClean="0"/>
              <a:pPr/>
              <a:t>‹#›</a:t>
            </a:fld>
            <a:endParaRPr lang="en-US" dirty="0"/>
          </a:p>
        </p:txBody>
      </p:sp>
      <p:sp>
        <p:nvSpPr>
          <p:cNvPr id="26" name="Subtitle 2"/>
          <p:cNvSpPr>
            <a:spLocks noGrp="1"/>
          </p:cNvSpPr>
          <p:nvPr>
            <p:ph type="subTitle" idx="1"/>
          </p:nvPr>
        </p:nvSpPr>
        <p:spPr bwMode="black">
          <a:xfrm>
            <a:off x="6846097" y="3064854"/>
            <a:ext cx="4500000" cy="720000"/>
          </a:xfrm>
        </p:spPr>
        <p:txBody>
          <a:bodyPr anchor="t"/>
          <a:lstStyle>
            <a:lvl1pPr marL="0" indent="0" algn="l">
              <a:buNone/>
              <a:defRPr sz="2400" b="1">
                <a:solidFill>
                  <a:schemeClr val="accent1"/>
                </a:solidFill>
              </a:defRPr>
            </a:lvl1pPr>
            <a:lvl2pPr marL="0" indent="0" algn="l">
              <a:buNone/>
              <a:defRPr sz="2400" b="1">
                <a:solidFill>
                  <a:schemeClr val="accent1"/>
                </a:solidFill>
              </a:defRPr>
            </a:lvl2pPr>
            <a:lvl3pPr marL="0" indent="0" algn="l">
              <a:buNone/>
              <a:defRPr sz="2400" b="1">
                <a:solidFill>
                  <a:schemeClr val="accent1"/>
                </a:solidFill>
              </a:defRPr>
            </a:lvl3pPr>
            <a:lvl4pPr marL="0" indent="0" algn="l">
              <a:buNone/>
              <a:defRPr sz="2400" b="1">
                <a:solidFill>
                  <a:schemeClr val="accent1"/>
                </a:solidFill>
              </a:defRPr>
            </a:lvl4pPr>
            <a:lvl5pPr marL="0" indent="0" algn="l">
              <a:buNone/>
              <a:defRPr sz="2400" b="1">
                <a:solidFill>
                  <a:schemeClr val="accent1"/>
                </a:solidFill>
              </a:defRPr>
            </a:lvl5pPr>
            <a:lvl6pPr marL="0" indent="0" algn="l">
              <a:buNone/>
              <a:defRPr sz="2400" b="1">
                <a:solidFill>
                  <a:schemeClr val="accent1"/>
                </a:solidFill>
              </a:defRPr>
            </a:lvl6pPr>
            <a:lvl7pPr marL="0" indent="0" algn="l">
              <a:buNone/>
              <a:defRPr sz="2400" b="1">
                <a:solidFill>
                  <a:schemeClr val="accent1"/>
                </a:solidFill>
              </a:defRPr>
            </a:lvl7pPr>
            <a:lvl8pPr marL="0" indent="0" algn="l">
              <a:buNone/>
              <a:defRPr sz="2400" b="1">
                <a:solidFill>
                  <a:schemeClr val="accent1"/>
                </a:solidFill>
              </a:defRPr>
            </a:lvl8pPr>
            <a:lvl9pPr marL="0" indent="0" algn="l">
              <a:buNone/>
              <a:defRPr sz="2400" b="1">
                <a:solidFill>
                  <a:schemeClr val="accent1"/>
                </a:solidFill>
              </a:defRPr>
            </a:lvl9pPr>
          </a:lstStyle>
          <a:p>
            <a:pPr lvl="0"/>
            <a:r>
              <a:rPr lang="en-US"/>
              <a:t>Click to edit Master subtitle style</a:t>
            </a:r>
          </a:p>
        </p:txBody>
      </p:sp>
      <p:grpSp>
        <p:nvGrpSpPr>
          <p:cNvPr id="23" name="Group 219"/>
          <p:cNvGrpSpPr>
            <a:grpSpLocks noChangeAspect="1"/>
          </p:cNvGrpSpPr>
          <p:nvPr/>
        </p:nvGrpSpPr>
        <p:grpSpPr bwMode="gray">
          <a:xfrm>
            <a:off x="197700" y="617323"/>
            <a:ext cx="395248" cy="396000"/>
            <a:chOff x="6936" y="180"/>
            <a:chExt cx="526" cy="527"/>
          </a:xfrm>
          <a:solidFill>
            <a:schemeClr val="bg1"/>
          </a:solidFill>
        </p:grpSpPr>
        <p:sp>
          <p:nvSpPr>
            <p:cNvPr id="25" name="Freeform 220"/>
            <p:cNvSpPr>
              <a:spLocks/>
            </p:cNvSpPr>
            <p:nvPr/>
          </p:nvSpPr>
          <p:spPr bwMode="gray">
            <a:xfrm>
              <a:off x="7156" y="407"/>
              <a:ext cx="89" cy="70"/>
            </a:xfrm>
            <a:custGeom>
              <a:avLst/>
              <a:gdLst>
                <a:gd name="T0" fmla="*/ 67 w 89"/>
                <a:gd name="T1" fmla="*/ 0 h 70"/>
                <a:gd name="T2" fmla="*/ 89 w 89"/>
                <a:gd name="T3" fmla="*/ 0 h 70"/>
                <a:gd name="T4" fmla="*/ 53 w 89"/>
                <a:gd name="T5" fmla="*/ 46 h 70"/>
                <a:gd name="T6" fmla="*/ 53 w 89"/>
                <a:gd name="T7" fmla="*/ 70 h 70"/>
                <a:gd name="T8" fmla="*/ 36 w 89"/>
                <a:gd name="T9" fmla="*/ 70 h 70"/>
                <a:gd name="T10" fmla="*/ 36 w 89"/>
                <a:gd name="T11" fmla="*/ 46 h 70"/>
                <a:gd name="T12" fmla="*/ 0 w 89"/>
                <a:gd name="T13" fmla="*/ 0 h 70"/>
                <a:gd name="T14" fmla="*/ 19 w 89"/>
                <a:gd name="T15" fmla="*/ 0 h 70"/>
                <a:gd name="T16" fmla="*/ 43 w 89"/>
                <a:gd name="T17" fmla="*/ 34 h 70"/>
                <a:gd name="T18" fmla="*/ 67 w 89"/>
                <a:gd name="T19"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70">
                  <a:moveTo>
                    <a:pt x="67" y="0"/>
                  </a:moveTo>
                  <a:lnTo>
                    <a:pt x="89" y="0"/>
                  </a:lnTo>
                  <a:lnTo>
                    <a:pt x="53" y="46"/>
                  </a:lnTo>
                  <a:lnTo>
                    <a:pt x="53" y="70"/>
                  </a:lnTo>
                  <a:lnTo>
                    <a:pt x="36" y="70"/>
                  </a:lnTo>
                  <a:lnTo>
                    <a:pt x="36" y="46"/>
                  </a:lnTo>
                  <a:lnTo>
                    <a:pt x="0" y="0"/>
                  </a:lnTo>
                  <a:lnTo>
                    <a:pt x="19" y="0"/>
                  </a:lnTo>
                  <a:lnTo>
                    <a:pt x="43" y="34"/>
                  </a:lnTo>
                  <a:lnTo>
                    <a:pt x="6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71" tIns="45785" rIns="91571" bIns="45785" numCol="1" anchor="t" anchorCtr="0" compatLnSpc="1">
              <a:prstTxWarp prst="textNoShape">
                <a:avLst/>
              </a:prstTxWarp>
            </a:bodyPr>
            <a:lstStyle/>
            <a:p>
              <a:pPr defTabSz="915680"/>
              <a:endParaRPr lang="en-US" sz="1803" dirty="0">
                <a:solidFill>
                  <a:prstClr val="black"/>
                </a:solidFill>
              </a:endParaRPr>
            </a:p>
          </p:txBody>
        </p:sp>
        <p:sp>
          <p:nvSpPr>
            <p:cNvPr id="27" name="Freeform 221"/>
            <p:cNvSpPr>
              <a:spLocks/>
            </p:cNvSpPr>
            <p:nvPr/>
          </p:nvSpPr>
          <p:spPr bwMode="gray">
            <a:xfrm>
              <a:off x="7254" y="407"/>
              <a:ext cx="65" cy="70"/>
            </a:xfrm>
            <a:custGeom>
              <a:avLst/>
              <a:gdLst>
                <a:gd name="T0" fmla="*/ 65 w 65"/>
                <a:gd name="T1" fmla="*/ 0 h 70"/>
                <a:gd name="T2" fmla="*/ 65 w 65"/>
                <a:gd name="T3" fmla="*/ 15 h 70"/>
                <a:gd name="T4" fmla="*/ 17 w 65"/>
                <a:gd name="T5" fmla="*/ 15 h 70"/>
                <a:gd name="T6" fmla="*/ 17 w 65"/>
                <a:gd name="T7" fmla="*/ 29 h 70"/>
                <a:gd name="T8" fmla="*/ 62 w 65"/>
                <a:gd name="T9" fmla="*/ 29 h 70"/>
                <a:gd name="T10" fmla="*/ 62 w 65"/>
                <a:gd name="T11" fmla="*/ 41 h 70"/>
                <a:gd name="T12" fmla="*/ 17 w 65"/>
                <a:gd name="T13" fmla="*/ 41 h 70"/>
                <a:gd name="T14" fmla="*/ 17 w 65"/>
                <a:gd name="T15" fmla="*/ 56 h 70"/>
                <a:gd name="T16" fmla="*/ 65 w 65"/>
                <a:gd name="T17" fmla="*/ 56 h 70"/>
                <a:gd name="T18" fmla="*/ 65 w 65"/>
                <a:gd name="T19" fmla="*/ 70 h 70"/>
                <a:gd name="T20" fmla="*/ 0 w 65"/>
                <a:gd name="T21" fmla="*/ 70 h 70"/>
                <a:gd name="T22" fmla="*/ 0 w 65"/>
                <a:gd name="T23" fmla="*/ 0 h 70"/>
                <a:gd name="T24" fmla="*/ 65 w 65"/>
                <a:gd name="T25"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 h="70">
                  <a:moveTo>
                    <a:pt x="65" y="0"/>
                  </a:moveTo>
                  <a:lnTo>
                    <a:pt x="65" y="15"/>
                  </a:lnTo>
                  <a:lnTo>
                    <a:pt x="17" y="15"/>
                  </a:lnTo>
                  <a:lnTo>
                    <a:pt x="17" y="29"/>
                  </a:lnTo>
                  <a:lnTo>
                    <a:pt x="62" y="29"/>
                  </a:lnTo>
                  <a:lnTo>
                    <a:pt x="62" y="41"/>
                  </a:lnTo>
                  <a:lnTo>
                    <a:pt x="17" y="41"/>
                  </a:lnTo>
                  <a:lnTo>
                    <a:pt x="17" y="56"/>
                  </a:lnTo>
                  <a:lnTo>
                    <a:pt x="65" y="56"/>
                  </a:lnTo>
                  <a:lnTo>
                    <a:pt x="65" y="70"/>
                  </a:lnTo>
                  <a:lnTo>
                    <a:pt x="0" y="70"/>
                  </a:lnTo>
                  <a:lnTo>
                    <a:pt x="0" y="0"/>
                  </a:lnTo>
                  <a:lnTo>
                    <a:pt x="6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71" tIns="45785" rIns="91571" bIns="45785" numCol="1" anchor="t" anchorCtr="0" compatLnSpc="1">
              <a:prstTxWarp prst="textNoShape">
                <a:avLst/>
              </a:prstTxWarp>
            </a:bodyPr>
            <a:lstStyle/>
            <a:p>
              <a:pPr defTabSz="915680"/>
              <a:endParaRPr lang="en-US" sz="1803" dirty="0">
                <a:solidFill>
                  <a:prstClr val="black"/>
                </a:solidFill>
              </a:endParaRPr>
            </a:p>
          </p:txBody>
        </p:sp>
        <p:sp>
          <p:nvSpPr>
            <p:cNvPr id="28" name="Freeform 222"/>
            <p:cNvSpPr>
              <a:spLocks/>
            </p:cNvSpPr>
            <p:nvPr/>
          </p:nvSpPr>
          <p:spPr bwMode="gray">
            <a:xfrm>
              <a:off x="7168" y="496"/>
              <a:ext cx="65" cy="70"/>
            </a:xfrm>
            <a:custGeom>
              <a:avLst/>
              <a:gdLst>
                <a:gd name="T0" fmla="*/ 65 w 65"/>
                <a:gd name="T1" fmla="*/ 0 h 70"/>
                <a:gd name="T2" fmla="*/ 65 w 65"/>
                <a:gd name="T3" fmla="*/ 15 h 70"/>
                <a:gd name="T4" fmla="*/ 17 w 65"/>
                <a:gd name="T5" fmla="*/ 15 h 70"/>
                <a:gd name="T6" fmla="*/ 17 w 65"/>
                <a:gd name="T7" fmla="*/ 27 h 70"/>
                <a:gd name="T8" fmla="*/ 62 w 65"/>
                <a:gd name="T9" fmla="*/ 27 h 70"/>
                <a:gd name="T10" fmla="*/ 62 w 65"/>
                <a:gd name="T11" fmla="*/ 41 h 70"/>
                <a:gd name="T12" fmla="*/ 17 w 65"/>
                <a:gd name="T13" fmla="*/ 41 h 70"/>
                <a:gd name="T14" fmla="*/ 17 w 65"/>
                <a:gd name="T15" fmla="*/ 55 h 70"/>
                <a:gd name="T16" fmla="*/ 65 w 65"/>
                <a:gd name="T17" fmla="*/ 55 h 70"/>
                <a:gd name="T18" fmla="*/ 65 w 65"/>
                <a:gd name="T19" fmla="*/ 70 h 70"/>
                <a:gd name="T20" fmla="*/ 0 w 65"/>
                <a:gd name="T21" fmla="*/ 70 h 70"/>
                <a:gd name="T22" fmla="*/ 0 w 65"/>
                <a:gd name="T23" fmla="*/ 0 h 70"/>
                <a:gd name="T24" fmla="*/ 65 w 65"/>
                <a:gd name="T25"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 h="70">
                  <a:moveTo>
                    <a:pt x="65" y="0"/>
                  </a:moveTo>
                  <a:lnTo>
                    <a:pt x="65" y="15"/>
                  </a:lnTo>
                  <a:lnTo>
                    <a:pt x="17" y="15"/>
                  </a:lnTo>
                  <a:lnTo>
                    <a:pt x="17" y="27"/>
                  </a:lnTo>
                  <a:lnTo>
                    <a:pt x="62" y="27"/>
                  </a:lnTo>
                  <a:lnTo>
                    <a:pt x="62" y="41"/>
                  </a:lnTo>
                  <a:lnTo>
                    <a:pt x="17" y="41"/>
                  </a:lnTo>
                  <a:lnTo>
                    <a:pt x="17" y="55"/>
                  </a:lnTo>
                  <a:lnTo>
                    <a:pt x="65" y="55"/>
                  </a:lnTo>
                  <a:lnTo>
                    <a:pt x="65" y="70"/>
                  </a:lnTo>
                  <a:lnTo>
                    <a:pt x="0" y="70"/>
                  </a:lnTo>
                  <a:lnTo>
                    <a:pt x="0" y="0"/>
                  </a:lnTo>
                  <a:lnTo>
                    <a:pt x="6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71" tIns="45785" rIns="91571" bIns="45785" numCol="1" anchor="t" anchorCtr="0" compatLnSpc="1">
              <a:prstTxWarp prst="textNoShape">
                <a:avLst/>
              </a:prstTxWarp>
            </a:bodyPr>
            <a:lstStyle/>
            <a:p>
              <a:pPr defTabSz="915680"/>
              <a:endParaRPr lang="en-US" sz="1803" dirty="0">
                <a:solidFill>
                  <a:prstClr val="black"/>
                </a:solidFill>
              </a:endParaRPr>
            </a:p>
          </p:txBody>
        </p:sp>
        <p:sp>
          <p:nvSpPr>
            <p:cNvPr id="29" name="Freeform 223"/>
            <p:cNvSpPr>
              <a:spLocks noEditPoints="1"/>
            </p:cNvSpPr>
            <p:nvPr/>
          </p:nvSpPr>
          <p:spPr bwMode="gray">
            <a:xfrm>
              <a:off x="7343" y="407"/>
              <a:ext cx="69" cy="70"/>
            </a:xfrm>
            <a:custGeom>
              <a:avLst/>
              <a:gdLst>
                <a:gd name="T0" fmla="*/ 16 w 69"/>
                <a:gd name="T1" fmla="*/ 29 h 70"/>
                <a:gd name="T2" fmla="*/ 43 w 69"/>
                <a:gd name="T3" fmla="*/ 29 h 70"/>
                <a:gd name="T4" fmla="*/ 43 w 69"/>
                <a:gd name="T5" fmla="*/ 29 h 70"/>
                <a:gd name="T6" fmla="*/ 45 w 69"/>
                <a:gd name="T7" fmla="*/ 29 h 70"/>
                <a:gd name="T8" fmla="*/ 45 w 69"/>
                <a:gd name="T9" fmla="*/ 29 h 70"/>
                <a:gd name="T10" fmla="*/ 48 w 69"/>
                <a:gd name="T11" fmla="*/ 29 h 70"/>
                <a:gd name="T12" fmla="*/ 48 w 69"/>
                <a:gd name="T13" fmla="*/ 27 h 70"/>
                <a:gd name="T14" fmla="*/ 48 w 69"/>
                <a:gd name="T15" fmla="*/ 27 h 70"/>
                <a:gd name="T16" fmla="*/ 48 w 69"/>
                <a:gd name="T17" fmla="*/ 27 h 70"/>
                <a:gd name="T18" fmla="*/ 50 w 69"/>
                <a:gd name="T19" fmla="*/ 24 h 70"/>
                <a:gd name="T20" fmla="*/ 50 w 69"/>
                <a:gd name="T21" fmla="*/ 24 h 70"/>
                <a:gd name="T22" fmla="*/ 50 w 69"/>
                <a:gd name="T23" fmla="*/ 22 h 70"/>
                <a:gd name="T24" fmla="*/ 50 w 69"/>
                <a:gd name="T25" fmla="*/ 22 h 70"/>
                <a:gd name="T26" fmla="*/ 50 w 69"/>
                <a:gd name="T27" fmla="*/ 20 h 70"/>
                <a:gd name="T28" fmla="*/ 48 w 69"/>
                <a:gd name="T29" fmla="*/ 20 h 70"/>
                <a:gd name="T30" fmla="*/ 48 w 69"/>
                <a:gd name="T31" fmla="*/ 17 h 70"/>
                <a:gd name="T32" fmla="*/ 48 w 69"/>
                <a:gd name="T33" fmla="*/ 17 h 70"/>
                <a:gd name="T34" fmla="*/ 48 w 69"/>
                <a:gd name="T35" fmla="*/ 17 h 70"/>
                <a:gd name="T36" fmla="*/ 45 w 69"/>
                <a:gd name="T37" fmla="*/ 15 h 70"/>
                <a:gd name="T38" fmla="*/ 45 w 69"/>
                <a:gd name="T39" fmla="*/ 15 h 70"/>
                <a:gd name="T40" fmla="*/ 43 w 69"/>
                <a:gd name="T41" fmla="*/ 15 h 70"/>
                <a:gd name="T42" fmla="*/ 43 w 69"/>
                <a:gd name="T43" fmla="*/ 15 h 70"/>
                <a:gd name="T44" fmla="*/ 43 w 69"/>
                <a:gd name="T45" fmla="*/ 15 h 70"/>
                <a:gd name="T46" fmla="*/ 16 w 69"/>
                <a:gd name="T47" fmla="*/ 70 h 70"/>
                <a:gd name="T48" fmla="*/ 43 w 69"/>
                <a:gd name="T49" fmla="*/ 0 h 70"/>
                <a:gd name="T50" fmla="*/ 48 w 69"/>
                <a:gd name="T51" fmla="*/ 0 h 70"/>
                <a:gd name="T52" fmla="*/ 50 w 69"/>
                <a:gd name="T53" fmla="*/ 0 h 70"/>
                <a:gd name="T54" fmla="*/ 52 w 69"/>
                <a:gd name="T55" fmla="*/ 3 h 70"/>
                <a:gd name="T56" fmla="*/ 55 w 69"/>
                <a:gd name="T57" fmla="*/ 5 h 70"/>
                <a:gd name="T58" fmla="*/ 57 w 69"/>
                <a:gd name="T59" fmla="*/ 5 h 70"/>
                <a:gd name="T60" fmla="*/ 60 w 69"/>
                <a:gd name="T61" fmla="*/ 8 h 70"/>
                <a:gd name="T62" fmla="*/ 62 w 69"/>
                <a:gd name="T63" fmla="*/ 10 h 70"/>
                <a:gd name="T64" fmla="*/ 64 w 69"/>
                <a:gd name="T65" fmla="*/ 15 h 70"/>
                <a:gd name="T66" fmla="*/ 64 w 69"/>
                <a:gd name="T67" fmla="*/ 17 h 70"/>
                <a:gd name="T68" fmla="*/ 64 w 69"/>
                <a:gd name="T69" fmla="*/ 20 h 70"/>
                <a:gd name="T70" fmla="*/ 64 w 69"/>
                <a:gd name="T71" fmla="*/ 24 h 70"/>
                <a:gd name="T72" fmla="*/ 64 w 69"/>
                <a:gd name="T73" fmla="*/ 27 h 70"/>
                <a:gd name="T74" fmla="*/ 64 w 69"/>
                <a:gd name="T75" fmla="*/ 29 h 70"/>
                <a:gd name="T76" fmla="*/ 64 w 69"/>
                <a:gd name="T77" fmla="*/ 32 h 70"/>
                <a:gd name="T78" fmla="*/ 62 w 69"/>
                <a:gd name="T79" fmla="*/ 34 h 70"/>
                <a:gd name="T80" fmla="*/ 60 w 69"/>
                <a:gd name="T81" fmla="*/ 36 h 70"/>
                <a:gd name="T82" fmla="*/ 60 w 69"/>
                <a:gd name="T83" fmla="*/ 36 h 70"/>
                <a:gd name="T84" fmla="*/ 57 w 69"/>
                <a:gd name="T85" fmla="*/ 39 h 70"/>
                <a:gd name="T86" fmla="*/ 55 w 69"/>
                <a:gd name="T87" fmla="*/ 41 h 70"/>
                <a:gd name="T88" fmla="*/ 52 w 69"/>
                <a:gd name="T89" fmla="*/ 41 h 70"/>
                <a:gd name="T90" fmla="*/ 50 w 69"/>
                <a:gd name="T91" fmla="*/ 44 h 70"/>
                <a:gd name="T92" fmla="*/ 50 w 69"/>
                <a:gd name="T93"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9" h="70">
                  <a:moveTo>
                    <a:pt x="43" y="15"/>
                  </a:moveTo>
                  <a:lnTo>
                    <a:pt x="16" y="15"/>
                  </a:lnTo>
                  <a:lnTo>
                    <a:pt x="16" y="29"/>
                  </a:lnTo>
                  <a:lnTo>
                    <a:pt x="43" y="29"/>
                  </a:lnTo>
                  <a:lnTo>
                    <a:pt x="43" y="29"/>
                  </a:lnTo>
                  <a:lnTo>
                    <a:pt x="43" y="29"/>
                  </a:lnTo>
                  <a:lnTo>
                    <a:pt x="43" y="29"/>
                  </a:lnTo>
                  <a:lnTo>
                    <a:pt x="43" y="29"/>
                  </a:lnTo>
                  <a:lnTo>
                    <a:pt x="43" y="29"/>
                  </a:lnTo>
                  <a:lnTo>
                    <a:pt x="43" y="29"/>
                  </a:lnTo>
                  <a:lnTo>
                    <a:pt x="45" y="29"/>
                  </a:lnTo>
                  <a:lnTo>
                    <a:pt x="45" y="29"/>
                  </a:lnTo>
                  <a:lnTo>
                    <a:pt x="45" y="29"/>
                  </a:lnTo>
                  <a:lnTo>
                    <a:pt x="45" y="29"/>
                  </a:lnTo>
                  <a:lnTo>
                    <a:pt x="45" y="29"/>
                  </a:lnTo>
                  <a:lnTo>
                    <a:pt x="45" y="29"/>
                  </a:lnTo>
                  <a:lnTo>
                    <a:pt x="45" y="29"/>
                  </a:lnTo>
                  <a:lnTo>
                    <a:pt x="48" y="29"/>
                  </a:lnTo>
                  <a:lnTo>
                    <a:pt x="48" y="29"/>
                  </a:lnTo>
                  <a:lnTo>
                    <a:pt x="48" y="27"/>
                  </a:lnTo>
                  <a:lnTo>
                    <a:pt x="48" y="27"/>
                  </a:lnTo>
                  <a:lnTo>
                    <a:pt x="48" y="27"/>
                  </a:lnTo>
                  <a:lnTo>
                    <a:pt x="48" y="27"/>
                  </a:lnTo>
                  <a:lnTo>
                    <a:pt x="48" y="27"/>
                  </a:lnTo>
                  <a:lnTo>
                    <a:pt x="48" y="27"/>
                  </a:lnTo>
                  <a:lnTo>
                    <a:pt x="48" y="27"/>
                  </a:lnTo>
                  <a:lnTo>
                    <a:pt x="48" y="27"/>
                  </a:lnTo>
                  <a:lnTo>
                    <a:pt x="48" y="24"/>
                  </a:lnTo>
                  <a:lnTo>
                    <a:pt x="50" y="24"/>
                  </a:lnTo>
                  <a:lnTo>
                    <a:pt x="50" y="24"/>
                  </a:lnTo>
                  <a:lnTo>
                    <a:pt x="50" y="24"/>
                  </a:lnTo>
                  <a:lnTo>
                    <a:pt x="50" y="24"/>
                  </a:lnTo>
                  <a:lnTo>
                    <a:pt x="50" y="24"/>
                  </a:lnTo>
                  <a:lnTo>
                    <a:pt x="50" y="24"/>
                  </a:lnTo>
                  <a:lnTo>
                    <a:pt x="50" y="22"/>
                  </a:lnTo>
                  <a:lnTo>
                    <a:pt x="50" y="22"/>
                  </a:lnTo>
                  <a:lnTo>
                    <a:pt x="50" y="22"/>
                  </a:lnTo>
                  <a:lnTo>
                    <a:pt x="50" y="22"/>
                  </a:lnTo>
                  <a:lnTo>
                    <a:pt x="50" y="22"/>
                  </a:lnTo>
                  <a:lnTo>
                    <a:pt x="50" y="22"/>
                  </a:lnTo>
                  <a:lnTo>
                    <a:pt x="50" y="20"/>
                  </a:lnTo>
                  <a:lnTo>
                    <a:pt x="50" y="20"/>
                  </a:lnTo>
                  <a:lnTo>
                    <a:pt x="50" y="20"/>
                  </a:lnTo>
                  <a:lnTo>
                    <a:pt x="48" y="20"/>
                  </a:lnTo>
                  <a:lnTo>
                    <a:pt x="48" y="20"/>
                  </a:lnTo>
                  <a:lnTo>
                    <a:pt x="48" y="20"/>
                  </a:lnTo>
                  <a:lnTo>
                    <a:pt x="48" y="20"/>
                  </a:lnTo>
                  <a:lnTo>
                    <a:pt x="48" y="17"/>
                  </a:lnTo>
                  <a:lnTo>
                    <a:pt x="48" y="17"/>
                  </a:lnTo>
                  <a:lnTo>
                    <a:pt x="48" y="17"/>
                  </a:lnTo>
                  <a:lnTo>
                    <a:pt x="48" y="17"/>
                  </a:lnTo>
                  <a:lnTo>
                    <a:pt x="48" y="17"/>
                  </a:lnTo>
                  <a:lnTo>
                    <a:pt x="48" y="17"/>
                  </a:lnTo>
                  <a:lnTo>
                    <a:pt x="48" y="17"/>
                  </a:lnTo>
                  <a:lnTo>
                    <a:pt x="45" y="17"/>
                  </a:lnTo>
                  <a:lnTo>
                    <a:pt x="45" y="17"/>
                  </a:lnTo>
                  <a:lnTo>
                    <a:pt x="45" y="15"/>
                  </a:lnTo>
                  <a:lnTo>
                    <a:pt x="45" y="15"/>
                  </a:lnTo>
                  <a:lnTo>
                    <a:pt x="45" y="15"/>
                  </a:lnTo>
                  <a:lnTo>
                    <a:pt x="45" y="15"/>
                  </a:lnTo>
                  <a:lnTo>
                    <a:pt x="45" y="15"/>
                  </a:lnTo>
                  <a:lnTo>
                    <a:pt x="43" y="15"/>
                  </a:lnTo>
                  <a:lnTo>
                    <a:pt x="43" y="15"/>
                  </a:lnTo>
                  <a:lnTo>
                    <a:pt x="43" y="15"/>
                  </a:lnTo>
                  <a:lnTo>
                    <a:pt x="43" y="15"/>
                  </a:lnTo>
                  <a:lnTo>
                    <a:pt x="43" y="15"/>
                  </a:lnTo>
                  <a:lnTo>
                    <a:pt x="43" y="15"/>
                  </a:lnTo>
                  <a:lnTo>
                    <a:pt x="43" y="15"/>
                  </a:lnTo>
                  <a:lnTo>
                    <a:pt x="43" y="15"/>
                  </a:lnTo>
                  <a:close/>
                  <a:moveTo>
                    <a:pt x="31" y="44"/>
                  </a:moveTo>
                  <a:lnTo>
                    <a:pt x="16" y="44"/>
                  </a:lnTo>
                  <a:lnTo>
                    <a:pt x="16" y="70"/>
                  </a:lnTo>
                  <a:lnTo>
                    <a:pt x="0" y="70"/>
                  </a:lnTo>
                  <a:lnTo>
                    <a:pt x="0" y="0"/>
                  </a:lnTo>
                  <a:lnTo>
                    <a:pt x="43" y="0"/>
                  </a:lnTo>
                  <a:lnTo>
                    <a:pt x="45" y="0"/>
                  </a:lnTo>
                  <a:lnTo>
                    <a:pt x="45" y="0"/>
                  </a:lnTo>
                  <a:lnTo>
                    <a:pt x="48" y="0"/>
                  </a:lnTo>
                  <a:lnTo>
                    <a:pt x="48" y="0"/>
                  </a:lnTo>
                  <a:lnTo>
                    <a:pt x="48" y="0"/>
                  </a:lnTo>
                  <a:lnTo>
                    <a:pt x="50" y="0"/>
                  </a:lnTo>
                  <a:lnTo>
                    <a:pt x="50" y="3"/>
                  </a:lnTo>
                  <a:lnTo>
                    <a:pt x="52" y="3"/>
                  </a:lnTo>
                  <a:lnTo>
                    <a:pt x="52" y="3"/>
                  </a:lnTo>
                  <a:lnTo>
                    <a:pt x="55" y="3"/>
                  </a:lnTo>
                  <a:lnTo>
                    <a:pt x="55" y="3"/>
                  </a:lnTo>
                  <a:lnTo>
                    <a:pt x="55" y="5"/>
                  </a:lnTo>
                  <a:lnTo>
                    <a:pt x="57" y="5"/>
                  </a:lnTo>
                  <a:lnTo>
                    <a:pt x="57" y="5"/>
                  </a:lnTo>
                  <a:lnTo>
                    <a:pt x="57" y="5"/>
                  </a:lnTo>
                  <a:lnTo>
                    <a:pt x="60" y="8"/>
                  </a:lnTo>
                  <a:lnTo>
                    <a:pt x="60" y="8"/>
                  </a:lnTo>
                  <a:lnTo>
                    <a:pt x="60" y="8"/>
                  </a:lnTo>
                  <a:lnTo>
                    <a:pt x="60" y="10"/>
                  </a:lnTo>
                  <a:lnTo>
                    <a:pt x="62" y="10"/>
                  </a:lnTo>
                  <a:lnTo>
                    <a:pt x="62" y="10"/>
                  </a:lnTo>
                  <a:lnTo>
                    <a:pt x="62" y="12"/>
                  </a:lnTo>
                  <a:lnTo>
                    <a:pt x="62" y="12"/>
                  </a:lnTo>
                  <a:lnTo>
                    <a:pt x="64" y="15"/>
                  </a:lnTo>
                  <a:lnTo>
                    <a:pt x="64" y="15"/>
                  </a:lnTo>
                  <a:lnTo>
                    <a:pt x="64" y="15"/>
                  </a:lnTo>
                  <a:lnTo>
                    <a:pt x="64" y="17"/>
                  </a:lnTo>
                  <a:lnTo>
                    <a:pt x="64" y="17"/>
                  </a:lnTo>
                  <a:lnTo>
                    <a:pt x="64" y="20"/>
                  </a:lnTo>
                  <a:lnTo>
                    <a:pt x="64" y="20"/>
                  </a:lnTo>
                  <a:lnTo>
                    <a:pt x="64" y="22"/>
                  </a:lnTo>
                  <a:lnTo>
                    <a:pt x="64" y="22"/>
                  </a:lnTo>
                  <a:lnTo>
                    <a:pt x="64" y="24"/>
                  </a:lnTo>
                  <a:lnTo>
                    <a:pt x="64" y="24"/>
                  </a:lnTo>
                  <a:lnTo>
                    <a:pt x="64" y="24"/>
                  </a:lnTo>
                  <a:lnTo>
                    <a:pt x="64" y="27"/>
                  </a:lnTo>
                  <a:lnTo>
                    <a:pt x="64" y="27"/>
                  </a:lnTo>
                  <a:lnTo>
                    <a:pt x="64" y="27"/>
                  </a:lnTo>
                  <a:lnTo>
                    <a:pt x="64" y="29"/>
                  </a:lnTo>
                  <a:lnTo>
                    <a:pt x="64" y="29"/>
                  </a:lnTo>
                  <a:lnTo>
                    <a:pt x="64" y="29"/>
                  </a:lnTo>
                  <a:lnTo>
                    <a:pt x="64" y="32"/>
                  </a:lnTo>
                  <a:lnTo>
                    <a:pt x="62" y="32"/>
                  </a:lnTo>
                  <a:lnTo>
                    <a:pt x="62" y="32"/>
                  </a:lnTo>
                  <a:lnTo>
                    <a:pt x="62" y="34"/>
                  </a:lnTo>
                  <a:lnTo>
                    <a:pt x="62" y="34"/>
                  </a:lnTo>
                  <a:lnTo>
                    <a:pt x="62" y="34"/>
                  </a:lnTo>
                  <a:lnTo>
                    <a:pt x="60" y="36"/>
                  </a:lnTo>
                  <a:lnTo>
                    <a:pt x="60" y="36"/>
                  </a:lnTo>
                  <a:lnTo>
                    <a:pt x="60" y="36"/>
                  </a:lnTo>
                  <a:lnTo>
                    <a:pt x="60" y="36"/>
                  </a:lnTo>
                  <a:lnTo>
                    <a:pt x="57" y="39"/>
                  </a:lnTo>
                  <a:lnTo>
                    <a:pt x="57" y="39"/>
                  </a:lnTo>
                  <a:lnTo>
                    <a:pt x="57" y="39"/>
                  </a:lnTo>
                  <a:lnTo>
                    <a:pt x="57" y="39"/>
                  </a:lnTo>
                  <a:lnTo>
                    <a:pt x="55" y="41"/>
                  </a:lnTo>
                  <a:lnTo>
                    <a:pt x="55" y="41"/>
                  </a:lnTo>
                  <a:lnTo>
                    <a:pt x="55" y="41"/>
                  </a:lnTo>
                  <a:lnTo>
                    <a:pt x="52" y="41"/>
                  </a:lnTo>
                  <a:lnTo>
                    <a:pt x="52" y="41"/>
                  </a:lnTo>
                  <a:lnTo>
                    <a:pt x="52" y="41"/>
                  </a:lnTo>
                  <a:lnTo>
                    <a:pt x="50" y="44"/>
                  </a:lnTo>
                  <a:lnTo>
                    <a:pt x="50" y="44"/>
                  </a:lnTo>
                  <a:lnTo>
                    <a:pt x="50" y="44"/>
                  </a:lnTo>
                  <a:lnTo>
                    <a:pt x="69" y="70"/>
                  </a:lnTo>
                  <a:lnTo>
                    <a:pt x="50" y="70"/>
                  </a:lnTo>
                  <a:lnTo>
                    <a:pt x="31" y="44"/>
                  </a:lnTo>
                  <a:lnTo>
                    <a:pt x="31" y="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71" tIns="45785" rIns="91571" bIns="45785" numCol="1" anchor="t" anchorCtr="0" compatLnSpc="1">
              <a:prstTxWarp prst="textNoShape">
                <a:avLst/>
              </a:prstTxWarp>
            </a:bodyPr>
            <a:lstStyle/>
            <a:p>
              <a:pPr defTabSz="915680"/>
              <a:endParaRPr lang="en-US" sz="1803" dirty="0">
                <a:solidFill>
                  <a:prstClr val="black"/>
                </a:solidFill>
              </a:endParaRPr>
            </a:p>
          </p:txBody>
        </p:sp>
        <p:sp>
          <p:nvSpPr>
            <p:cNvPr id="30" name="Freeform 224"/>
            <p:cNvSpPr>
              <a:spLocks noEditPoints="1"/>
            </p:cNvSpPr>
            <p:nvPr/>
          </p:nvSpPr>
          <p:spPr bwMode="gray">
            <a:xfrm>
              <a:off x="7168" y="587"/>
              <a:ext cx="77" cy="70"/>
            </a:xfrm>
            <a:custGeom>
              <a:avLst/>
              <a:gdLst>
                <a:gd name="T0" fmla="*/ 48 w 77"/>
                <a:gd name="T1" fmla="*/ 0 h 70"/>
                <a:gd name="T2" fmla="*/ 50 w 77"/>
                <a:gd name="T3" fmla="*/ 0 h 70"/>
                <a:gd name="T4" fmla="*/ 53 w 77"/>
                <a:gd name="T5" fmla="*/ 0 h 70"/>
                <a:gd name="T6" fmla="*/ 55 w 77"/>
                <a:gd name="T7" fmla="*/ 3 h 70"/>
                <a:gd name="T8" fmla="*/ 60 w 77"/>
                <a:gd name="T9" fmla="*/ 3 h 70"/>
                <a:gd name="T10" fmla="*/ 62 w 77"/>
                <a:gd name="T11" fmla="*/ 5 h 70"/>
                <a:gd name="T12" fmla="*/ 65 w 77"/>
                <a:gd name="T13" fmla="*/ 7 h 70"/>
                <a:gd name="T14" fmla="*/ 65 w 77"/>
                <a:gd name="T15" fmla="*/ 10 h 70"/>
                <a:gd name="T16" fmla="*/ 67 w 77"/>
                <a:gd name="T17" fmla="*/ 12 h 70"/>
                <a:gd name="T18" fmla="*/ 67 w 77"/>
                <a:gd name="T19" fmla="*/ 15 h 70"/>
                <a:gd name="T20" fmla="*/ 69 w 77"/>
                <a:gd name="T21" fmla="*/ 19 h 70"/>
                <a:gd name="T22" fmla="*/ 69 w 77"/>
                <a:gd name="T23" fmla="*/ 22 h 70"/>
                <a:gd name="T24" fmla="*/ 69 w 77"/>
                <a:gd name="T25" fmla="*/ 24 h 70"/>
                <a:gd name="T26" fmla="*/ 67 w 77"/>
                <a:gd name="T27" fmla="*/ 27 h 70"/>
                <a:gd name="T28" fmla="*/ 67 w 77"/>
                <a:gd name="T29" fmla="*/ 29 h 70"/>
                <a:gd name="T30" fmla="*/ 67 w 77"/>
                <a:gd name="T31" fmla="*/ 31 h 70"/>
                <a:gd name="T32" fmla="*/ 65 w 77"/>
                <a:gd name="T33" fmla="*/ 34 h 70"/>
                <a:gd name="T34" fmla="*/ 62 w 77"/>
                <a:gd name="T35" fmla="*/ 36 h 70"/>
                <a:gd name="T36" fmla="*/ 62 w 77"/>
                <a:gd name="T37" fmla="*/ 36 h 70"/>
                <a:gd name="T38" fmla="*/ 60 w 77"/>
                <a:gd name="T39" fmla="*/ 39 h 70"/>
                <a:gd name="T40" fmla="*/ 57 w 77"/>
                <a:gd name="T41" fmla="*/ 41 h 70"/>
                <a:gd name="T42" fmla="*/ 55 w 77"/>
                <a:gd name="T43" fmla="*/ 41 h 70"/>
                <a:gd name="T44" fmla="*/ 57 w 77"/>
                <a:gd name="T45" fmla="*/ 70 h 70"/>
                <a:gd name="T46" fmla="*/ 17 w 77"/>
                <a:gd name="T47" fmla="*/ 70 h 70"/>
                <a:gd name="T48" fmla="*/ 53 w 77"/>
                <a:gd name="T49" fmla="*/ 22 h 70"/>
                <a:gd name="T50" fmla="*/ 53 w 77"/>
                <a:gd name="T51" fmla="*/ 19 h 70"/>
                <a:gd name="T52" fmla="*/ 53 w 77"/>
                <a:gd name="T53" fmla="*/ 19 h 70"/>
                <a:gd name="T54" fmla="*/ 53 w 77"/>
                <a:gd name="T55" fmla="*/ 19 h 70"/>
                <a:gd name="T56" fmla="*/ 53 w 77"/>
                <a:gd name="T57" fmla="*/ 17 h 70"/>
                <a:gd name="T58" fmla="*/ 50 w 77"/>
                <a:gd name="T59" fmla="*/ 17 h 70"/>
                <a:gd name="T60" fmla="*/ 50 w 77"/>
                <a:gd name="T61" fmla="*/ 15 h 70"/>
                <a:gd name="T62" fmla="*/ 50 w 77"/>
                <a:gd name="T63" fmla="*/ 15 h 70"/>
                <a:gd name="T64" fmla="*/ 48 w 77"/>
                <a:gd name="T65" fmla="*/ 15 h 70"/>
                <a:gd name="T66" fmla="*/ 48 w 77"/>
                <a:gd name="T67" fmla="*/ 15 h 70"/>
                <a:gd name="T68" fmla="*/ 45 w 77"/>
                <a:gd name="T69" fmla="*/ 15 h 70"/>
                <a:gd name="T70" fmla="*/ 17 w 77"/>
                <a:gd name="T71" fmla="*/ 15 h 70"/>
                <a:gd name="T72" fmla="*/ 45 w 77"/>
                <a:gd name="T73" fmla="*/ 29 h 70"/>
                <a:gd name="T74" fmla="*/ 48 w 77"/>
                <a:gd name="T75" fmla="*/ 29 h 70"/>
                <a:gd name="T76" fmla="*/ 48 w 77"/>
                <a:gd name="T77" fmla="*/ 29 h 70"/>
                <a:gd name="T78" fmla="*/ 48 w 77"/>
                <a:gd name="T79" fmla="*/ 29 h 70"/>
                <a:gd name="T80" fmla="*/ 50 w 77"/>
                <a:gd name="T81" fmla="*/ 27 h 70"/>
                <a:gd name="T82" fmla="*/ 50 w 77"/>
                <a:gd name="T83" fmla="*/ 27 h 70"/>
                <a:gd name="T84" fmla="*/ 50 w 77"/>
                <a:gd name="T85" fmla="*/ 27 h 70"/>
                <a:gd name="T86" fmla="*/ 53 w 77"/>
                <a:gd name="T87" fmla="*/ 24 h 70"/>
                <a:gd name="T88" fmla="*/ 53 w 77"/>
                <a:gd name="T89" fmla="*/ 24 h 70"/>
                <a:gd name="T90" fmla="*/ 53 w 77"/>
                <a:gd name="T91" fmla="*/ 22 h 70"/>
                <a:gd name="T92" fmla="*/ 53 w 77"/>
                <a:gd name="T93" fmla="*/ 2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7" h="70">
                  <a:moveTo>
                    <a:pt x="0" y="70"/>
                  </a:moveTo>
                  <a:lnTo>
                    <a:pt x="0" y="0"/>
                  </a:lnTo>
                  <a:lnTo>
                    <a:pt x="48" y="0"/>
                  </a:lnTo>
                  <a:lnTo>
                    <a:pt x="48" y="0"/>
                  </a:lnTo>
                  <a:lnTo>
                    <a:pt x="50" y="0"/>
                  </a:lnTo>
                  <a:lnTo>
                    <a:pt x="50" y="0"/>
                  </a:lnTo>
                  <a:lnTo>
                    <a:pt x="50" y="0"/>
                  </a:lnTo>
                  <a:lnTo>
                    <a:pt x="53" y="0"/>
                  </a:lnTo>
                  <a:lnTo>
                    <a:pt x="53" y="0"/>
                  </a:lnTo>
                  <a:lnTo>
                    <a:pt x="55" y="0"/>
                  </a:lnTo>
                  <a:lnTo>
                    <a:pt x="55" y="0"/>
                  </a:lnTo>
                  <a:lnTo>
                    <a:pt x="55" y="3"/>
                  </a:lnTo>
                  <a:lnTo>
                    <a:pt x="57" y="3"/>
                  </a:lnTo>
                  <a:lnTo>
                    <a:pt x="57" y="3"/>
                  </a:lnTo>
                  <a:lnTo>
                    <a:pt x="60" y="3"/>
                  </a:lnTo>
                  <a:lnTo>
                    <a:pt x="60" y="3"/>
                  </a:lnTo>
                  <a:lnTo>
                    <a:pt x="60" y="5"/>
                  </a:lnTo>
                  <a:lnTo>
                    <a:pt x="62" y="5"/>
                  </a:lnTo>
                  <a:lnTo>
                    <a:pt x="62" y="5"/>
                  </a:lnTo>
                  <a:lnTo>
                    <a:pt x="62" y="7"/>
                  </a:lnTo>
                  <a:lnTo>
                    <a:pt x="65" y="7"/>
                  </a:lnTo>
                  <a:lnTo>
                    <a:pt x="65" y="7"/>
                  </a:lnTo>
                  <a:lnTo>
                    <a:pt x="65" y="10"/>
                  </a:lnTo>
                  <a:lnTo>
                    <a:pt x="65" y="10"/>
                  </a:lnTo>
                  <a:lnTo>
                    <a:pt x="67" y="10"/>
                  </a:lnTo>
                  <a:lnTo>
                    <a:pt x="67" y="12"/>
                  </a:lnTo>
                  <a:lnTo>
                    <a:pt x="67" y="12"/>
                  </a:lnTo>
                  <a:lnTo>
                    <a:pt x="67" y="15"/>
                  </a:lnTo>
                  <a:lnTo>
                    <a:pt x="67" y="15"/>
                  </a:lnTo>
                  <a:lnTo>
                    <a:pt x="67" y="15"/>
                  </a:lnTo>
                  <a:lnTo>
                    <a:pt x="67" y="17"/>
                  </a:lnTo>
                  <a:lnTo>
                    <a:pt x="69" y="17"/>
                  </a:lnTo>
                  <a:lnTo>
                    <a:pt x="69" y="19"/>
                  </a:lnTo>
                  <a:lnTo>
                    <a:pt x="69" y="19"/>
                  </a:lnTo>
                  <a:lnTo>
                    <a:pt x="69" y="22"/>
                  </a:lnTo>
                  <a:lnTo>
                    <a:pt x="69" y="22"/>
                  </a:lnTo>
                  <a:lnTo>
                    <a:pt x="69" y="22"/>
                  </a:lnTo>
                  <a:lnTo>
                    <a:pt x="69" y="24"/>
                  </a:lnTo>
                  <a:lnTo>
                    <a:pt x="69" y="24"/>
                  </a:lnTo>
                  <a:lnTo>
                    <a:pt x="67" y="24"/>
                  </a:lnTo>
                  <a:lnTo>
                    <a:pt x="67" y="27"/>
                  </a:lnTo>
                  <a:lnTo>
                    <a:pt x="67" y="27"/>
                  </a:lnTo>
                  <a:lnTo>
                    <a:pt x="67" y="27"/>
                  </a:lnTo>
                  <a:lnTo>
                    <a:pt x="67" y="29"/>
                  </a:lnTo>
                  <a:lnTo>
                    <a:pt x="67" y="29"/>
                  </a:lnTo>
                  <a:lnTo>
                    <a:pt x="67" y="29"/>
                  </a:lnTo>
                  <a:lnTo>
                    <a:pt x="67" y="31"/>
                  </a:lnTo>
                  <a:lnTo>
                    <a:pt x="67" y="31"/>
                  </a:lnTo>
                  <a:lnTo>
                    <a:pt x="65" y="31"/>
                  </a:lnTo>
                  <a:lnTo>
                    <a:pt x="65" y="34"/>
                  </a:lnTo>
                  <a:lnTo>
                    <a:pt x="65" y="34"/>
                  </a:lnTo>
                  <a:lnTo>
                    <a:pt x="65" y="34"/>
                  </a:lnTo>
                  <a:lnTo>
                    <a:pt x="65" y="34"/>
                  </a:lnTo>
                  <a:lnTo>
                    <a:pt x="62" y="36"/>
                  </a:lnTo>
                  <a:lnTo>
                    <a:pt x="62" y="36"/>
                  </a:lnTo>
                  <a:lnTo>
                    <a:pt x="62" y="36"/>
                  </a:lnTo>
                  <a:lnTo>
                    <a:pt x="62" y="36"/>
                  </a:lnTo>
                  <a:lnTo>
                    <a:pt x="60" y="39"/>
                  </a:lnTo>
                  <a:lnTo>
                    <a:pt x="60" y="39"/>
                  </a:lnTo>
                  <a:lnTo>
                    <a:pt x="60" y="39"/>
                  </a:lnTo>
                  <a:lnTo>
                    <a:pt x="60" y="39"/>
                  </a:lnTo>
                  <a:lnTo>
                    <a:pt x="57" y="39"/>
                  </a:lnTo>
                  <a:lnTo>
                    <a:pt x="57" y="41"/>
                  </a:lnTo>
                  <a:lnTo>
                    <a:pt x="57" y="41"/>
                  </a:lnTo>
                  <a:lnTo>
                    <a:pt x="57" y="41"/>
                  </a:lnTo>
                  <a:lnTo>
                    <a:pt x="55" y="41"/>
                  </a:lnTo>
                  <a:lnTo>
                    <a:pt x="55" y="41"/>
                  </a:lnTo>
                  <a:lnTo>
                    <a:pt x="77" y="70"/>
                  </a:lnTo>
                  <a:lnTo>
                    <a:pt x="57" y="70"/>
                  </a:lnTo>
                  <a:lnTo>
                    <a:pt x="36" y="43"/>
                  </a:lnTo>
                  <a:lnTo>
                    <a:pt x="17" y="43"/>
                  </a:lnTo>
                  <a:lnTo>
                    <a:pt x="17" y="70"/>
                  </a:lnTo>
                  <a:lnTo>
                    <a:pt x="0" y="70"/>
                  </a:lnTo>
                  <a:lnTo>
                    <a:pt x="0" y="70"/>
                  </a:lnTo>
                  <a:close/>
                  <a:moveTo>
                    <a:pt x="53" y="22"/>
                  </a:moveTo>
                  <a:lnTo>
                    <a:pt x="53" y="22"/>
                  </a:lnTo>
                  <a:lnTo>
                    <a:pt x="53" y="22"/>
                  </a:lnTo>
                  <a:lnTo>
                    <a:pt x="53" y="19"/>
                  </a:lnTo>
                  <a:lnTo>
                    <a:pt x="53" y="19"/>
                  </a:lnTo>
                  <a:lnTo>
                    <a:pt x="53" y="19"/>
                  </a:lnTo>
                  <a:lnTo>
                    <a:pt x="53" y="19"/>
                  </a:lnTo>
                  <a:lnTo>
                    <a:pt x="53" y="19"/>
                  </a:lnTo>
                  <a:lnTo>
                    <a:pt x="53" y="19"/>
                  </a:lnTo>
                  <a:lnTo>
                    <a:pt x="53" y="19"/>
                  </a:lnTo>
                  <a:lnTo>
                    <a:pt x="53" y="17"/>
                  </a:lnTo>
                  <a:lnTo>
                    <a:pt x="53" y="17"/>
                  </a:lnTo>
                  <a:lnTo>
                    <a:pt x="53" y="17"/>
                  </a:lnTo>
                  <a:lnTo>
                    <a:pt x="50" y="17"/>
                  </a:lnTo>
                  <a:lnTo>
                    <a:pt x="50" y="17"/>
                  </a:lnTo>
                  <a:lnTo>
                    <a:pt x="50" y="17"/>
                  </a:lnTo>
                  <a:lnTo>
                    <a:pt x="50" y="17"/>
                  </a:lnTo>
                  <a:lnTo>
                    <a:pt x="50" y="15"/>
                  </a:lnTo>
                  <a:lnTo>
                    <a:pt x="50" y="15"/>
                  </a:lnTo>
                  <a:lnTo>
                    <a:pt x="50" y="15"/>
                  </a:lnTo>
                  <a:lnTo>
                    <a:pt x="50" y="15"/>
                  </a:lnTo>
                  <a:lnTo>
                    <a:pt x="50" y="15"/>
                  </a:lnTo>
                  <a:lnTo>
                    <a:pt x="48" y="15"/>
                  </a:lnTo>
                  <a:lnTo>
                    <a:pt x="48" y="15"/>
                  </a:lnTo>
                  <a:lnTo>
                    <a:pt x="48" y="15"/>
                  </a:lnTo>
                  <a:lnTo>
                    <a:pt x="48" y="15"/>
                  </a:lnTo>
                  <a:lnTo>
                    <a:pt x="48" y="15"/>
                  </a:lnTo>
                  <a:lnTo>
                    <a:pt x="48" y="15"/>
                  </a:lnTo>
                  <a:lnTo>
                    <a:pt x="48" y="15"/>
                  </a:lnTo>
                  <a:lnTo>
                    <a:pt x="45" y="15"/>
                  </a:lnTo>
                  <a:lnTo>
                    <a:pt x="45" y="15"/>
                  </a:lnTo>
                  <a:lnTo>
                    <a:pt x="45" y="15"/>
                  </a:lnTo>
                  <a:lnTo>
                    <a:pt x="45" y="15"/>
                  </a:lnTo>
                  <a:lnTo>
                    <a:pt x="17" y="15"/>
                  </a:lnTo>
                  <a:lnTo>
                    <a:pt x="17" y="29"/>
                  </a:lnTo>
                  <a:lnTo>
                    <a:pt x="45" y="29"/>
                  </a:lnTo>
                  <a:lnTo>
                    <a:pt x="45" y="29"/>
                  </a:lnTo>
                  <a:lnTo>
                    <a:pt x="45" y="29"/>
                  </a:lnTo>
                  <a:lnTo>
                    <a:pt x="45" y="29"/>
                  </a:lnTo>
                  <a:lnTo>
                    <a:pt x="48" y="29"/>
                  </a:lnTo>
                  <a:lnTo>
                    <a:pt x="48" y="29"/>
                  </a:lnTo>
                  <a:lnTo>
                    <a:pt x="48" y="29"/>
                  </a:lnTo>
                  <a:lnTo>
                    <a:pt x="48" y="29"/>
                  </a:lnTo>
                  <a:lnTo>
                    <a:pt x="48" y="29"/>
                  </a:lnTo>
                  <a:lnTo>
                    <a:pt x="48" y="29"/>
                  </a:lnTo>
                  <a:lnTo>
                    <a:pt x="48" y="29"/>
                  </a:lnTo>
                  <a:lnTo>
                    <a:pt x="50" y="29"/>
                  </a:lnTo>
                  <a:lnTo>
                    <a:pt x="50" y="27"/>
                  </a:lnTo>
                  <a:lnTo>
                    <a:pt x="50" y="27"/>
                  </a:lnTo>
                  <a:lnTo>
                    <a:pt x="50" y="27"/>
                  </a:lnTo>
                  <a:lnTo>
                    <a:pt x="50" y="27"/>
                  </a:lnTo>
                  <a:lnTo>
                    <a:pt x="50" y="27"/>
                  </a:lnTo>
                  <a:lnTo>
                    <a:pt x="50" y="27"/>
                  </a:lnTo>
                  <a:lnTo>
                    <a:pt x="50" y="27"/>
                  </a:lnTo>
                  <a:lnTo>
                    <a:pt x="50" y="27"/>
                  </a:lnTo>
                  <a:lnTo>
                    <a:pt x="53" y="27"/>
                  </a:lnTo>
                  <a:lnTo>
                    <a:pt x="53" y="24"/>
                  </a:lnTo>
                  <a:lnTo>
                    <a:pt x="53" y="24"/>
                  </a:lnTo>
                  <a:lnTo>
                    <a:pt x="53" y="24"/>
                  </a:lnTo>
                  <a:lnTo>
                    <a:pt x="53" y="24"/>
                  </a:lnTo>
                  <a:lnTo>
                    <a:pt x="53" y="24"/>
                  </a:lnTo>
                  <a:lnTo>
                    <a:pt x="53" y="24"/>
                  </a:lnTo>
                  <a:lnTo>
                    <a:pt x="53" y="24"/>
                  </a:lnTo>
                  <a:lnTo>
                    <a:pt x="53" y="22"/>
                  </a:lnTo>
                  <a:lnTo>
                    <a:pt x="53" y="22"/>
                  </a:lnTo>
                  <a:lnTo>
                    <a:pt x="53" y="22"/>
                  </a:lnTo>
                  <a:lnTo>
                    <a:pt x="53" y="22"/>
                  </a:lnTo>
                  <a:lnTo>
                    <a:pt x="53" y="22"/>
                  </a:lnTo>
                  <a:lnTo>
                    <a:pt x="5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71" tIns="45785" rIns="91571" bIns="45785" numCol="1" anchor="t" anchorCtr="0" compatLnSpc="1">
              <a:prstTxWarp prst="textNoShape">
                <a:avLst/>
              </a:prstTxWarp>
            </a:bodyPr>
            <a:lstStyle/>
            <a:p>
              <a:pPr defTabSz="915680"/>
              <a:endParaRPr lang="en-US" sz="1803" dirty="0">
                <a:solidFill>
                  <a:prstClr val="black"/>
                </a:solidFill>
              </a:endParaRPr>
            </a:p>
          </p:txBody>
        </p:sp>
        <p:sp>
          <p:nvSpPr>
            <p:cNvPr id="31" name="Freeform 225"/>
            <p:cNvSpPr>
              <a:spLocks noEditPoints="1"/>
            </p:cNvSpPr>
            <p:nvPr/>
          </p:nvSpPr>
          <p:spPr bwMode="gray">
            <a:xfrm>
              <a:off x="7075" y="407"/>
              <a:ext cx="86" cy="70"/>
            </a:xfrm>
            <a:custGeom>
              <a:avLst/>
              <a:gdLst>
                <a:gd name="T0" fmla="*/ 43 w 86"/>
                <a:gd name="T1" fmla="*/ 17 h 70"/>
                <a:gd name="T2" fmla="*/ 28 w 86"/>
                <a:gd name="T3" fmla="*/ 46 h 70"/>
                <a:gd name="T4" fmla="*/ 57 w 86"/>
                <a:gd name="T5" fmla="*/ 46 h 70"/>
                <a:gd name="T6" fmla="*/ 43 w 86"/>
                <a:gd name="T7" fmla="*/ 17 h 70"/>
                <a:gd name="T8" fmla="*/ 43 w 86"/>
                <a:gd name="T9" fmla="*/ 17 h 70"/>
                <a:gd name="T10" fmla="*/ 86 w 86"/>
                <a:gd name="T11" fmla="*/ 70 h 70"/>
                <a:gd name="T12" fmla="*/ 69 w 86"/>
                <a:gd name="T13" fmla="*/ 70 h 70"/>
                <a:gd name="T14" fmla="*/ 62 w 86"/>
                <a:gd name="T15" fmla="*/ 58 h 70"/>
                <a:gd name="T16" fmla="*/ 21 w 86"/>
                <a:gd name="T17" fmla="*/ 58 h 70"/>
                <a:gd name="T18" fmla="*/ 16 w 86"/>
                <a:gd name="T19" fmla="*/ 70 h 70"/>
                <a:gd name="T20" fmla="*/ 0 w 86"/>
                <a:gd name="T21" fmla="*/ 70 h 70"/>
                <a:gd name="T22" fmla="*/ 33 w 86"/>
                <a:gd name="T23" fmla="*/ 0 h 70"/>
                <a:gd name="T24" fmla="*/ 50 w 86"/>
                <a:gd name="T25" fmla="*/ 0 h 70"/>
                <a:gd name="T26" fmla="*/ 86 w 86"/>
                <a:gd name="T27" fmla="*/ 70 h 70"/>
                <a:gd name="T28" fmla="*/ 86 w 86"/>
                <a:gd name="T29"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6" h="70">
                  <a:moveTo>
                    <a:pt x="43" y="17"/>
                  </a:moveTo>
                  <a:lnTo>
                    <a:pt x="28" y="46"/>
                  </a:lnTo>
                  <a:lnTo>
                    <a:pt x="57" y="46"/>
                  </a:lnTo>
                  <a:lnTo>
                    <a:pt x="43" y="17"/>
                  </a:lnTo>
                  <a:lnTo>
                    <a:pt x="43" y="17"/>
                  </a:lnTo>
                  <a:close/>
                  <a:moveTo>
                    <a:pt x="86" y="70"/>
                  </a:moveTo>
                  <a:lnTo>
                    <a:pt x="69" y="70"/>
                  </a:lnTo>
                  <a:lnTo>
                    <a:pt x="62" y="58"/>
                  </a:lnTo>
                  <a:lnTo>
                    <a:pt x="21" y="58"/>
                  </a:lnTo>
                  <a:lnTo>
                    <a:pt x="16" y="70"/>
                  </a:lnTo>
                  <a:lnTo>
                    <a:pt x="0" y="70"/>
                  </a:lnTo>
                  <a:lnTo>
                    <a:pt x="33" y="0"/>
                  </a:lnTo>
                  <a:lnTo>
                    <a:pt x="50" y="0"/>
                  </a:lnTo>
                  <a:lnTo>
                    <a:pt x="86" y="70"/>
                  </a:lnTo>
                  <a:lnTo>
                    <a:pt x="86"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71" tIns="45785" rIns="91571" bIns="45785" numCol="1" anchor="t" anchorCtr="0" compatLnSpc="1">
              <a:prstTxWarp prst="textNoShape">
                <a:avLst/>
              </a:prstTxWarp>
            </a:bodyPr>
            <a:lstStyle/>
            <a:p>
              <a:pPr defTabSz="915680"/>
              <a:endParaRPr lang="en-US" sz="1803" dirty="0">
                <a:solidFill>
                  <a:prstClr val="black"/>
                </a:solidFill>
              </a:endParaRPr>
            </a:p>
          </p:txBody>
        </p:sp>
        <p:sp>
          <p:nvSpPr>
            <p:cNvPr id="32" name="Freeform 226"/>
            <p:cNvSpPr>
              <a:spLocks noEditPoints="1"/>
            </p:cNvSpPr>
            <p:nvPr/>
          </p:nvSpPr>
          <p:spPr bwMode="gray">
            <a:xfrm>
              <a:off x="7156" y="319"/>
              <a:ext cx="86" cy="69"/>
            </a:xfrm>
            <a:custGeom>
              <a:avLst/>
              <a:gdLst>
                <a:gd name="T0" fmla="*/ 43 w 86"/>
                <a:gd name="T1" fmla="*/ 17 h 69"/>
                <a:gd name="T2" fmla="*/ 29 w 86"/>
                <a:gd name="T3" fmla="*/ 43 h 69"/>
                <a:gd name="T4" fmla="*/ 57 w 86"/>
                <a:gd name="T5" fmla="*/ 43 h 69"/>
                <a:gd name="T6" fmla="*/ 43 w 86"/>
                <a:gd name="T7" fmla="*/ 17 h 69"/>
                <a:gd name="T8" fmla="*/ 43 w 86"/>
                <a:gd name="T9" fmla="*/ 17 h 69"/>
                <a:gd name="T10" fmla="*/ 86 w 86"/>
                <a:gd name="T11" fmla="*/ 69 h 69"/>
                <a:gd name="T12" fmla="*/ 69 w 86"/>
                <a:gd name="T13" fmla="*/ 69 h 69"/>
                <a:gd name="T14" fmla="*/ 65 w 86"/>
                <a:gd name="T15" fmla="*/ 57 h 69"/>
                <a:gd name="T16" fmla="*/ 24 w 86"/>
                <a:gd name="T17" fmla="*/ 57 h 69"/>
                <a:gd name="T18" fmla="*/ 17 w 86"/>
                <a:gd name="T19" fmla="*/ 69 h 69"/>
                <a:gd name="T20" fmla="*/ 0 w 86"/>
                <a:gd name="T21" fmla="*/ 69 h 69"/>
                <a:gd name="T22" fmla="*/ 36 w 86"/>
                <a:gd name="T23" fmla="*/ 0 h 69"/>
                <a:gd name="T24" fmla="*/ 53 w 86"/>
                <a:gd name="T25" fmla="*/ 0 h 69"/>
                <a:gd name="T26" fmla="*/ 86 w 86"/>
                <a:gd name="T27" fmla="*/ 69 h 69"/>
                <a:gd name="T28" fmla="*/ 86 w 86"/>
                <a:gd name="T29" fmla="*/ 6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6" h="69">
                  <a:moveTo>
                    <a:pt x="43" y="17"/>
                  </a:moveTo>
                  <a:lnTo>
                    <a:pt x="29" y="43"/>
                  </a:lnTo>
                  <a:lnTo>
                    <a:pt x="57" y="43"/>
                  </a:lnTo>
                  <a:lnTo>
                    <a:pt x="43" y="17"/>
                  </a:lnTo>
                  <a:lnTo>
                    <a:pt x="43" y="17"/>
                  </a:lnTo>
                  <a:close/>
                  <a:moveTo>
                    <a:pt x="86" y="69"/>
                  </a:moveTo>
                  <a:lnTo>
                    <a:pt x="69" y="69"/>
                  </a:lnTo>
                  <a:lnTo>
                    <a:pt x="65" y="57"/>
                  </a:lnTo>
                  <a:lnTo>
                    <a:pt x="24" y="57"/>
                  </a:lnTo>
                  <a:lnTo>
                    <a:pt x="17" y="69"/>
                  </a:lnTo>
                  <a:lnTo>
                    <a:pt x="0" y="69"/>
                  </a:lnTo>
                  <a:lnTo>
                    <a:pt x="36" y="0"/>
                  </a:lnTo>
                  <a:lnTo>
                    <a:pt x="53" y="0"/>
                  </a:lnTo>
                  <a:lnTo>
                    <a:pt x="86" y="69"/>
                  </a:lnTo>
                  <a:lnTo>
                    <a:pt x="86"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71" tIns="45785" rIns="91571" bIns="45785" numCol="1" anchor="t" anchorCtr="0" compatLnSpc="1">
              <a:prstTxWarp prst="textNoShape">
                <a:avLst/>
              </a:prstTxWarp>
            </a:bodyPr>
            <a:lstStyle/>
            <a:p>
              <a:pPr defTabSz="915680"/>
              <a:endParaRPr lang="en-US" sz="1803" dirty="0">
                <a:solidFill>
                  <a:prstClr val="black"/>
                </a:solidFill>
              </a:endParaRPr>
            </a:p>
          </p:txBody>
        </p:sp>
        <p:sp>
          <p:nvSpPr>
            <p:cNvPr id="33" name="Freeform 227"/>
            <p:cNvSpPr>
              <a:spLocks noEditPoints="1"/>
            </p:cNvSpPr>
            <p:nvPr/>
          </p:nvSpPr>
          <p:spPr bwMode="gray">
            <a:xfrm>
              <a:off x="6991" y="407"/>
              <a:ext cx="69" cy="70"/>
            </a:xfrm>
            <a:custGeom>
              <a:avLst/>
              <a:gdLst>
                <a:gd name="T0" fmla="*/ 65 w 69"/>
                <a:gd name="T1" fmla="*/ 36 h 70"/>
                <a:gd name="T2" fmla="*/ 67 w 69"/>
                <a:gd name="T3" fmla="*/ 39 h 70"/>
                <a:gd name="T4" fmla="*/ 69 w 69"/>
                <a:gd name="T5" fmla="*/ 44 h 70"/>
                <a:gd name="T6" fmla="*/ 69 w 69"/>
                <a:gd name="T7" fmla="*/ 46 h 70"/>
                <a:gd name="T8" fmla="*/ 69 w 69"/>
                <a:gd name="T9" fmla="*/ 48 h 70"/>
                <a:gd name="T10" fmla="*/ 69 w 69"/>
                <a:gd name="T11" fmla="*/ 51 h 70"/>
                <a:gd name="T12" fmla="*/ 69 w 69"/>
                <a:gd name="T13" fmla="*/ 56 h 70"/>
                <a:gd name="T14" fmla="*/ 69 w 69"/>
                <a:gd name="T15" fmla="*/ 58 h 70"/>
                <a:gd name="T16" fmla="*/ 67 w 69"/>
                <a:gd name="T17" fmla="*/ 63 h 70"/>
                <a:gd name="T18" fmla="*/ 65 w 69"/>
                <a:gd name="T19" fmla="*/ 65 h 70"/>
                <a:gd name="T20" fmla="*/ 60 w 69"/>
                <a:gd name="T21" fmla="*/ 68 h 70"/>
                <a:gd name="T22" fmla="*/ 55 w 69"/>
                <a:gd name="T23" fmla="*/ 70 h 70"/>
                <a:gd name="T24" fmla="*/ 53 w 69"/>
                <a:gd name="T25" fmla="*/ 70 h 70"/>
                <a:gd name="T26" fmla="*/ 0 w 69"/>
                <a:gd name="T27" fmla="*/ 70 h 70"/>
                <a:gd name="T28" fmla="*/ 50 w 69"/>
                <a:gd name="T29" fmla="*/ 0 h 70"/>
                <a:gd name="T30" fmla="*/ 53 w 69"/>
                <a:gd name="T31" fmla="*/ 0 h 70"/>
                <a:gd name="T32" fmla="*/ 57 w 69"/>
                <a:gd name="T33" fmla="*/ 3 h 70"/>
                <a:gd name="T34" fmla="*/ 60 w 69"/>
                <a:gd name="T35" fmla="*/ 5 h 70"/>
                <a:gd name="T36" fmla="*/ 62 w 69"/>
                <a:gd name="T37" fmla="*/ 8 h 70"/>
                <a:gd name="T38" fmla="*/ 65 w 69"/>
                <a:gd name="T39" fmla="*/ 12 h 70"/>
                <a:gd name="T40" fmla="*/ 67 w 69"/>
                <a:gd name="T41" fmla="*/ 15 h 70"/>
                <a:gd name="T42" fmla="*/ 67 w 69"/>
                <a:gd name="T43" fmla="*/ 20 h 70"/>
                <a:gd name="T44" fmla="*/ 67 w 69"/>
                <a:gd name="T45" fmla="*/ 22 h 70"/>
                <a:gd name="T46" fmla="*/ 67 w 69"/>
                <a:gd name="T47" fmla="*/ 27 h 70"/>
                <a:gd name="T48" fmla="*/ 67 w 69"/>
                <a:gd name="T49" fmla="*/ 29 h 70"/>
                <a:gd name="T50" fmla="*/ 65 w 69"/>
                <a:gd name="T51" fmla="*/ 34 h 70"/>
                <a:gd name="T52" fmla="*/ 17 w 69"/>
                <a:gd name="T53" fmla="*/ 58 h 70"/>
                <a:gd name="T54" fmla="*/ 48 w 69"/>
                <a:gd name="T55" fmla="*/ 58 h 70"/>
                <a:gd name="T56" fmla="*/ 50 w 69"/>
                <a:gd name="T57" fmla="*/ 56 h 70"/>
                <a:gd name="T58" fmla="*/ 50 w 69"/>
                <a:gd name="T59" fmla="*/ 56 h 70"/>
                <a:gd name="T60" fmla="*/ 53 w 69"/>
                <a:gd name="T61" fmla="*/ 56 h 70"/>
                <a:gd name="T62" fmla="*/ 53 w 69"/>
                <a:gd name="T63" fmla="*/ 53 h 70"/>
                <a:gd name="T64" fmla="*/ 53 w 69"/>
                <a:gd name="T65" fmla="*/ 53 h 70"/>
                <a:gd name="T66" fmla="*/ 55 w 69"/>
                <a:gd name="T67" fmla="*/ 51 h 70"/>
                <a:gd name="T68" fmla="*/ 55 w 69"/>
                <a:gd name="T69" fmla="*/ 48 h 70"/>
                <a:gd name="T70" fmla="*/ 55 w 69"/>
                <a:gd name="T71" fmla="*/ 48 h 70"/>
                <a:gd name="T72" fmla="*/ 55 w 69"/>
                <a:gd name="T73" fmla="*/ 46 h 70"/>
                <a:gd name="T74" fmla="*/ 53 w 69"/>
                <a:gd name="T75" fmla="*/ 46 h 70"/>
                <a:gd name="T76" fmla="*/ 53 w 69"/>
                <a:gd name="T77" fmla="*/ 44 h 70"/>
                <a:gd name="T78" fmla="*/ 50 w 69"/>
                <a:gd name="T79" fmla="*/ 44 h 70"/>
                <a:gd name="T80" fmla="*/ 50 w 69"/>
                <a:gd name="T81" fmla="*/ 41 h 70"/>
                <a:gd name="T82" fmla="*/ 48 w 69"/>
                <a:gd name="T83" fmla="*/ 41 h 70"/>
                <a:gd name="T84" fmla="*/ 48 w 69"/>
                <a:gd name="T85" fmla="*/ 41 h 70"/>
                <a:gd name="T86" fmla="*/ 17 w 69"/>
                <a:gd name="T87" fmla="*/ 58 h 70"/>
                <a:gd name="T88" fmla="*/ 45 w 69"/>
                <a:gd name="T89" fmla="*/ 29 h 70"/>
                <a:gd name="T90" fmla="*/ 48 w 69"/>
                <a:gd name="T91" fmla="*/ 27 h 70"/>
                <a:gd name="T92" fmla="*/ 50 w 69"/>
                <a:gd name="T93" fmla="*/ 27 h 70"/>
                <a:gd name="T94" fmla="*/ 53 w 69"/>
                <a:gd name="T95" fmla="*/ 24 h 70"/>
                <a:gd name="T96" fmla="*/ 53 w 69"/>
                <a:gd name="T97" fmla="*/ 22 h 70"/>
                <a:gd name="T98" fmla="*/ 53 w 69"/>
                <a:gd name="T99" fmla="*/ 22 h 70"/>
                <a:gd name="T100" fmla="*/ 53 w 69"/>
                <a:gd name="T101" fmla="*/ 20 h 70"/>
                <a:gd name="T102" fmla="*/ 50 w 69"/>
                <a:gd name="T103" fmla="*/ 17 h 70"/>
                <a:gd name="T104" fmla="*/ 50 w 69"/>
                <a:gd name="T105" fmla="*/ 15 h 70"/>
                <a:gd name="T106" fmla="*/ 48 w 69"/>
                <a:gd name="T107" fmla="*/ 15 h 70"/>
                <a:gd name="T108" fmla="*/ 45 w 69"/>
                <a:gd name="T109" fmla="*/ 15 h 70"/>
                <a:gd name="T110" fmla="*/ 14 w 69"/>
                <a:gd name="T111" fmla="*/ 29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9" h="70">
                  <a:moveTo>
                    <a:pt x="62" y="34"/>
                  </a:moveTo>
                  <a:lnTo>
                    <a:pt x="65" y="34"/>
                  </a:lnTo>
                  <a:lnTo>
                    <a:pt x="65" y="36"/>
                  </a:lnTo>
                  <a:lnTo>
                    <a:pt x="65" y="36"/>
                  </a:lnTo>
                  <a:lnTo>
                    <a:pt x="67" y="36"/>
                  </a:lnTo>
                  <a:lnTo>
                    <a:pt x="67" y="39"/>
                  </a:lnTo>
                  <a:lnTo>
                    <a:pt x="67" y="39"/>
                  </a:lnTo>
                  <a:lnTo>
                    <a:pt x="67" y="39"/>
                  </a:lnTo>
                  <a:lnTo>
                    <a:pt x="69" y="41"/>
                  </a:lnTo>
                  <a:lnTo>
                    <a:pt x="69" y="41"/>
                  </a:lnTo>
                  <a:lnTo>
                    <a:pt x="69" y="44"/>
                  </a:lnTo>
                  <a:lnTo>
                    <a:pt x="69" y="44"/>
                  </a:lnTo>
                  <a:lnTo>
                    <a:pt x="69" y="44"/>
                  </a:lnTo>
                  <a:lnTo>
                    <a:pt x="69" y="44"/>
                  </a:lnTo>
                  <a:lnTo>
                    <a:pt x="69" y="46"/>
                  </a:lnTo>
                  <a:lnTo>
                    <a:pt x="69" y="46"/>
                  </a:lnTo>
                  <a:lnTo>
                    <a:pt x="69" y="46"/>
                  </a:lnTo>
                  <a:lnTo>
                    <a:pt x="69" y="46"/>
                  </a:lnTo>
                  <a:lnTo>
                    <a:pt x="69" y="46"/>
                  </a:lnTo>
                  <a:lnTo>
                    <a:pt x="69" y="48"/>
                  </a:lnTo>
                  <a:lnTo>
                    <a:pt x="69" y="48"/>
                  </a:lnTo>
                  <a:lnTo>
                    <a:pt x="69" y="48"/>
                  </a:lnTo>
                  <a:lnTo>
                    <a:pt x="69" y="48"/>
                  </a:lnTo>
                  <a:lnTo>
                    <a:pt x="69" y="51"/>
                  </a:lnTo>
                  <a:lnTo>
                    <a:pt x="69" y="51"/>
                  </a:lnTo>
                  <a:lnTo>
                    <a:pt x="69" y="53"/>
                  </a:lnTo>
                  <a:lnTo>
                    <a:pt x="69" y="53"/>
                  </a:lnTo>
                  <a:lnTo>
                    <a:pt x="69" y="56"/>
                  </a:lnTo>
                  <a:lnTo>
                    <a:pt x="69" y="56"/>
                  </a:lnTo>
                  <a:lnTo>
                    <a:pt x="69" y="58"/>
                  </a:lnTo>
                  <a:lnTo>
                    <a:pt x="69" y="58"/>
                  </a:lnTo>
                  <a:lnTo>
                    <a:pt x="69" y="58"/>
                  </a:lnTo>
                  <a:lnTo>
                    <a:pt x="67" y="60"/>
                  </a:lnTo>
                  <a:lnTo>
                    <a:pt x="67" y="60"/>
                  </a:lnTo>
                  <a:lnTo>
                    <a:pt x="67" y="60"/>
                  </a:lnTo>
                  <a:lnTo>
                    <a:pt x="67" y="63"/>
                  </a:lnTo>
                  <a:lnTo>
                    <a:pt x="65" y="63"/>
                  </a:lnTo>
                  <a:lnTo>
                    <a:pt x="65" y="63"/>
                  </a:lnTo>
                  <a:lnTo>
                    <a:pt x="65" y="65"/>
                  </a:lnTo>
                  <a:lnTo>
                    <a:pt x="65" y="65"/>
                  </a:lnTo>
                  <a:lnTo>
                    <a:pt x="62" y="65"/>
                  </a:lnTo>
                  <a:lnTo>
                    <a:pt x="62" y="68"/>
                  </a:lnTo>
                  <a:lnTo>
                    <a:pt x="60" y="68"/>
                  </a:lnTo>
                  <a:lnTo>
                    <a:pt x="60" y="68"/>
                  </a:lnTo>
                  <a:lnTo>
                    <a:pt x="60" y="68"/>
                  </a:lnTo>
                  <a:lnTo>
                    <a:pt x="57" y="70"/>
                  </a:lnTo>
                  <a:lnTo>
                    <a:pt x="57" y="70"/>
                  </a:lnTo>
                  <a:lnTo>
                    <a:pt x="55" y="70"/>
                  </a:lnTo>
                  <a:lnTo>
                    <a:pt x="55" y="70"/>
                  </a:lnTo>
                  <a:lnTo>
                    <a:pt x="53" y="70"/>
                  </a:lnTo>
                  <a:lnTo>
                    <a:pt x="53" y="70"/>
                  </a:lnTo>
                  <a:lnTo>
                    <a:pt x="53" y="70"/>
                  </a:lnTo>
                  <a:lnTo>
                    <a:pt x="50" y="70"/>
                  </a:lnTo>
                  <a:lnTo>
                    <a:pt x="50" y="70"/>
                  </a:lnTo>
                  <a:lnTo>
                    <a:pt x="48" y="70"/>
                  </a:lnTo>
                  <a:lnTo>
                    <a:pt x="0" y="70"/>
                  </a:lnTo>
                  <a:lnTo>
                    <a:pt x="0" y="0"/>
                  </a:lnTo>
                  <a:lnTo>
                    <a:pt x="48" y="0"/>
                  </a:lnTo>
                  <a:lnTo>
                    <a:pt x="48" y="0"/>
                  </a:lnTo>
                  <a:lnTo>
                    <a:pt x="50" y="0"/>
                  </a:lnTo>
                  <a:lnTo>
                    <a:pt x="50" y="0"/>
                  </a:lnTo>
                  <a:lnTo>
                    <a:pt x="53" y="0"/>
                  </a:lnTo>
                  <a:lnTo>
                    <a:pt x="53" y="0"/>
                  </a:lnTo>
                  <a:lnTo>
                    <a:pt x="53" y="0"/>
                  </a:lnTo>
                  <a:lnTo>
                    <a:pt x="55" y="3"/>
                  </a:lnTo>
                  <a:lnTo>
                    <a:pt x="55" y="3"/>
                  </a:lnTo>
                  <a:lnTo>
                    <a:pt x="57" y="3"/>
                  </a:lnTo>
                  <a:lnTo>
                    <a:pt x="57" y="3"/>
                  </a:lnTo>
                  <a:lnTo>
                    <a:pt x="57" y="3"/>
                  </a:lnTo>
                  <a:lnTo>
                    <a:pt x="60" y="3"/>
                  </a:lnTo>
                  <a:lnTo>
                    <a:pt x="60" y="5"/>
                  </a:lnTo>
                  <a:lnTo>
                    <a:pt x="60" y="5"/>
                  </a:lnTo>
                  <a:lnTo>
                    <a:pt x="62" y="5"/>
                  </a:lnTo>
                  <a:lnTo>
                    <a:pt x="62" y="8"/>
                  </a:lnTo>
                  <a:lnTo>
                    <a:pt x="62" y="8"/>
                  </a:lnTo>
                  <a:lnTo>
                    <a:pt x="62" y="8"/>
                  </a:lnTo>
                  <a:lnTo>
                    <a:pt x="65" y="8"/>
                  </a:lnTo>
                  <a:lnTo>
                    <a:pt x="65" y="10"/>
                  </a:lnTo>
                  <a:lnTo>
                    <a:pt x="65" y="10"/>
                  </a:lnTo>
                  <a:lnTo>
                    <a:pt x="65" y="12"/>
                  </a:lnTo>
                  <a:lnTo>
                    <a:pt x="67" y="12"/>
                  </a:lnTo>
                  <a:lnTo>
                    <a:pt x="67" y="12"/>
                  </a:lnTo>
                  <a:lnTo>
                    <a:pt x="67" y="15"/>
                  </a:lnTo>
                  <a:lnTo>
                    <a:pt x="67" y="15"/>
                  </a:lnTo>
                  <a:lnTo>
                    <a:pt x="67" y="15"/>
                  </a:lnTo>
                  <a:lnTo>
                    <a:pt x="67" y="17"/>
                  </a:lnTo>
                  <a:lnTo>
                    <a:pt x="67" y="17"/>
                  </a:lnTo>
                  <a:lnTo>
                    <a:pt x="67" y="20"/>
                  </a:lnTo>
                  <a:lnTo>
                    <a:pt x="67" y="20"/>
                  </a:lnTo>
                  <a:lnTo>
                    <a:pt x="67" y="22"/>
                  </a:lnTo>
                  <a:lnTo>
                    <a:pt x="67" y="22"/>
                  </a:lnTo>
                  <a:lnTo>
                    <a:pt x="67" y="22"/>
                  </a:lnTo>
                  <a:lnTo>
                    <a:pt x="67" y="24"/>
                  </a:lnTo>
                  <a:lnTo>
                    <a:pt x="67" y="24"/>
                  </a:lnTo>
                  <a:lnTo>
                    <a:pt x="67" y="24"/>
                  </a:lnTo>
                  <a:lnTo>
                    <a:pt x="67" y="27"/>
                  </a:lnTo>
                  <a:lnTo>
                    <a:pt x="67" y="27"/>
                  </a:lnTo>
                  <a:lnTo>
                    <a:pt x="67" y="29"/>
                  </a:lnTo>
                  <a:lnTo>
                    <a:pt x="67" y="29"/>
                  </a:lnTo>
                  <a:lnTo>
                    <a:pt x="67" y="29"/>
                  </a:lnTo>
                  <a:lnTo>
                    <a:pt x="65" y="32"/>
                  </a:lnTo>
                  <a:lnTo>
                    <a:pt x="65" y="32"/>
                  </a:lnTo>
                  <a:lnTo>
                    <a:pt x="65" y="32"/>
                  </a:lnTo>
                  <a:lnTo>
                    <a:pt x="65" y="34"/>
                  </a:lnTo>
                  <a:lnTo>
                    <a:pt x="65" y="34"/>
                  </a:lnTo>
                  <a:lnTo>
                    <a:pt x="62" y="34"/>
                  </a:lnTo>
                  <a:lnTo>
                    <a:pt x="62" y="34"/>
                  </a:lnTo>
                  <a:close/>
                  <a:moveTo>
                    <a:pt x="17" y="58"/>
                  </a:moveTo>
                  <a:lnTo>
                    <a:pt x="45" y="58"/>
                  </a:lnTo>
                  <a:lnTo>
                    <a:pt x="48" y="58"/>
                  </a:lnTo>
                  <a:lnTo>
                    <a:pt x="48" y="58"/>
                  </a:lnTo>
                  <a:lnTo>
                    <a:pt x="48" y="58"/>
                  </a:lnTo>
                  <a:lnTo>
                    <a:pt x="48" y="56"/>
                  </a:lnTo>
                  <a:lnTo>
                    <a:pt x="48" y="56"/>
                  </a:lnTo>
                  <a:lnTo>
                    <a:pt x="48" y="56"/>
                  </a:lnTo>
                  <a:lnTo>
                    <a:pt x="50" y="56"/>
                  </a:lnTo>
                  <a:lnTo>
                    <a:pt x="50" y="56"/>
                  </a:lnTo>
                  <a:lnTo>
                    <a:pt x="50" y="56"/>
                  </a:lnTo>
                  <a:lnTo>
                    <a:pt x="50" y="56"/>
                  </a:lnTo>
                  <a:lnTo>
                    <a:pt x="50" y="56"/>
                  </a:lnTo>
                  <a:lnTo>
                    <a:pt x="50" y="56"/>
                  </a:lnTo>
                  <a:lnTo>
                    <a:pt x="50" y="56"/>
                  </a:lnTo>
                  <a:lnTo>
                    <a:pt x="53" y="56"/>
                  </a:lnTo>
                  <a:lnTo>
                    <a:pt x="53" y="56"/>
                  </a:lnTo>
                  <a:lnTo>
                    <a:pt x="53" y="56"/>
                  </a:lnTo>
                  <a:lnTo>
                    <a:pt x="53" y="53"/>
                  </a:lnTo>
                  <a:lnTo>
                    <a:pt x="53" y="53"/>
                  </a:lnTo>
                  <a:lnTo>
                    <a:pt x="53" y="53"/>
                  </a:lnTo>
                  <a:lnTo>
                    <a:pt x="53" y="53"/>
                  </a:lnTo>
                  <a:lnTo>
                    <a:pt x="53" y="53"/>
                  </a:lnTo>
                  <a:lnTo>
                    <a:pt x="53" y="53"/>
                  </a:lnTo>
                  <a:lnTo>
                    <a:pt x="53" y="53"/>
                  </a:lnTo>
                  <a:lnTo>
                    <a:pt x="55" y="53"/>
                  </a:lnTo>
                  <a:lnTo>
                    <a:pt x="55" y="51"/>
                  </a:lnTo>
                  <a:lnTo>
                    <a:pt x="55" y="51"/>
                  </a:lnTo>
                  <a:lnTo>
                    <a:pt x="55" y="51"/>
                  </a:lnTo>
                  <a:lnTo>
                    <a:pt x="55" y="51"/>
                  </a:lnTo>
                  <a:lnTo>
                    <a:pt x="55" y="51"/>
                  </a:lnTo>
                  <a:lnTo>
                    <a:pt x="55" y="51"/>
                  </a:lnTo>
                  <a:lnTo>
                    <a:pt x="55" y="48"/>
                  </a:lnTo>
                  <a:lnTo>
                    <a:pt x="55" y="48"/>
                  </a:lnTo>
                  <a:lnTo>
                    <a:pt x="55" y="48"/>
                  </a:lnTo>
                  <a:lnTo>
                    <a:pt x="55" y="48"/>
                  </a:lnTo>
                  <a:lnTo>
                    <a:pt x="55" y="48"/>
                  </a:lnTo>
                  <a:lnTo>
                    <a:pt x="55" y="48"/>
                  </a:lnTo>
                  <a:lnTo>
                    <a:pt x="55" y="48"/>
                  </a:lnTo>
                  <a:lnTo>
                    <a:pt x="55" y="46"/>
                  </a:lnTo>
                  <a:lnTo>
                    <a:pt x="55" y="46"/>
                  </a:lnTo>
                  <a:lnTo>
                    <a:pt x="55" y="46"/>
                  </a:lnTo>
                  <a:lnTo>
                    <a:pt x="53" y="46"/>
                  </a:lnTo>
                  <a:lnTo>
                    <a:pt x="53" y="46"/>
                  </a:lnTo>
                  <a:lnTo>
                    <a:pt x="53" y="46"/>
                  </a:lnTo>
                  <a:lnTo>
                    <a:pt x="53" y="46"/>
                  </a:lnTo>
                  <a:lnTo>
                    <a:pt x="53" y="44"/>
                  </a:lnTo>
                  <a:lnTo>
                    <a:pt x="53" y="44"/>
                  </a:lnTo>
                  <a:lnTo>
                    <a:pt x="53" y="44"/>
                  </a:lnTo>
                  <a:lnTo>
                    <a:pt x="53" y="44"/>
                  </a:lnTo>
                  <a:lnTo>
                    <a:pt x="53" y="44"/>
                  </a:lnTo>
                  <a:lnTo>
                    <a:pt x="53" y="44"/>
                  </a:lnTo>
                  <a:lnTo>
                    <a:pt x="50" y="44"/>
                  </a:lnTo>
                  <a:lnTo>
                    <a:pt x="50" y="44"/>
                  </a:lnTo>
                  <a:lnTo>
                    <a:pt x="50" y="44"/>
                  </a:lnTo>
                  <a:lnTo>
                    <a:pt x="50" y="41"/>
                  </a:lnTo>
                  <a:lnTo>
                    <a:pt x="50" y="41"/>
                  </a:lnTo>
                  <a:lnTo>
                    <a:pt x="50" y="41"/>
                  </a:lnTo>
                  <a:lnTo>
                    <a:pt x="50" y="41"/>
                  </a:lnTo>
                  <a:lnTo>
                    <a:pt x="48" y="41"/>
                  </a:lnTo>
                  <a:lnTo>
                    <a:pt x="48" y="41"/>
                  </a:lnTo>
                  <a:lnTo>
                    <a:pt x="48" y="41"/>
                  </a:lnTo>
                  <a:lnTo>
                    <a:pt x="48" y="41"/>
                  </a:lnTo>
                  <a:lnTo>
                    <a:pt x="48" y="41"/>
                  </a:lnTo>
                  <a:lnTo>
                    <a:pt x="48" y="41"/>
                  </a:lnTo>
                  <a:lnTo>
                    <a:pt x="45" y="41"/>
                  </a:lnTo>
                  <a:lnTo>
                    <a:pt x="17" y="41"/>
                  </a:lnTo>
                  <a:lnTo>
                    <a:pt x="17" y="58"/>
                  </a:lnTo>
                  <a:lnTo>
                    <a:pt x="17" y="58"/>
                  </a:lnTo>
                  <a:close/>
                  <a:moveTo>
                    <a:pt x="14" y="29"/>
                  </a:moveTo>
                  <a:lnTo>
                    <a:pt x="45" y="29"/>
                  </a:lnTo>
                  <a:lnTo>
                    <a:pt x="45" y="29"/>
                  </a:lnTo>
                  <a:lnTo>
                    <a:pt x="45" y="29"/>
                  </a:lnTo>
                  <a:lnTo>
                    <a:pt x="45" y="29"/>
                  </a:lnTo>
                  <a:lnTo>
                    <a:pt x="45" y="29"/>
                  </a:lnTo>
                  <a:lnTo>
                    <a:pt x="48" y="29"/>
                  </a:lnTo>
                  <a:lnTo>
                    <a:pt x="48" y="27"/>
                  </a:lnTo>
                  <a:lnTo>
                    <a:pt x="48" y="27"/>
                  </a:lnTo>
                  <a:lnTo>
                    <a:pt x="48" y="27"/>
                  </a:lnTo>
                  <a:lnTo>
                    <a:pt x="50" y="27"/>
                  </a:lnTo>
                  <a:lnTo>
                    <a:pt x="50" y="27"/>
                  </a:lnTo>
                  <a:lnTo>
                    <a:pt x="50" y="27"/>
                  </a:lnTo>
                  <a:lnTo>
                    <a:pt x="50" y="24"/>
                  </a:lnTo>
                  <a:lnTo>
                    <a:pt x="50" y="24"/>
                  </a:lnTo>
                  <a:lnTo>
                    <a:pt x="53" y="24"/>
                  </a:lnTo>
                  <a:lnTo>
                    <a:pt x="53" y="24"/>
                  </a:lnTo>
                  <a:lnTo>
                    <a:pt x="53" y="24"/>
                  </a:lnTo>
                  <a:lnTo>
                    <a:pt x="53" y="24"/>
                  </a:lnTo>
                  <a:lnTo>
                    <a:pt x="53" y="22"/>
                  </a:lnTo>
                  <a:lnTo>
                    <a:pt x="53" y="22"/>
                  </a:lnTo>
                  <a:lnTo>
                    <a:pt x="53" y="22"/>
                  </a:lnTo>
                  <a:lnTo>
                    <a:pt x="53" y="22"/>
                  </a:lnTo>
                  <a:lnTo>
                    <a:pt x="53" y="22"/>
                  </a:lnTo>
                  <a:lnTo>
                    <a:pt x="53" y="22"/>
                  </a:lnTo>
                  <a:lnTo>
                    <a:pt x="53" y="22"/>
                  </a:lnTo>
                  <a:lnTo>
                    <a:pt x="53" y="20"/>
                  </a:lnTo>
                  <a:lnTo>
                    <a:pt x="53" y="20"/>
                  </a:lnTo>
                  <a:lnTo>
                    <a:pt x="53" y="20"/>
                  </a:lnTo>
                  <a:lnTo>
                    <a:pt x="53" y="20"/>
                  </a:lnTo>
                  <a:lnTo>
                    <a:pt x="50" y="17"/>
                  </a:lnTo>
                  <a:lnTo>
                    <a:pt x="50" y="17"/>
                  </a:lnTo>
                  <a:lnTo>
                    <a:pt x="50" y="17"/>
                  </a:lnTo>
                  <a:lnTo>
                    <a:pt x="50" y="17"/>
                  </a:lnTo>
                  <a:lnTo>
                    <a:pt x="50" y="17"/>
                  </a:lnTo>
                  <a:lnTo>
                    <a:pt x="50" y="15"/>
                  </a:lnTo>
                  <a:lnTo>
                    <a:pt x="48" y="15"/>
                  </a:lnTo>
                  <a:lnTo>
                    <a:pt x="48" y="15"/>
                  </a:lnTo>
                  <a:lnTo>
                    <a:pt x="48" y="15"/>
                  </a:lnTo>
                  <a:lnTo>
                    <a:pt x="48" y="15"/>
                  </a:lnTo>
                  <a:lnTo>
                    <a:pt x="48" y="15"/>
                  </a:lnTo>
                  <a:lnTo>
                    <a:pt x="48" y="15"/>
                  </a:lnTo>
                  <a:lnTo>
                    <a:pt x="45" y="15"/>
                  </a:lnTo>
                  <a:lnTo>
                    <a:pt x="45" y="15"/>
                  </a:lnTo>
                  <a:lnTo>
                    <a:pt x="45" y="15"/>
                  </a:lnTo>
                  <a:lnTo>
                    <a:pt x="45" y="15"/>
                  </a:lnTo>
                  <a:lnTo>
                    <a:pt x="14" y="15"/>
                  </a:lnTo>
                  <a:lnTo>
                    <a:pt x="14" y="29"/>
                  </a:lnTo>
                  <a:lnTo>
                    <a:pt x="14"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71" tIns="45785" rIns="91571" bIns="45785" numCol="1" anchor="t" anchorCtr="0" compatLnSpc="1">
              <a:prstTxWarp prst="textNoShape">
                <a:avLst/>
              </a:prstTxWarp>
            </a:bodyPr>
            <a:lstStyle/>
            <a:p>
              <a:pPr defTabSz="915680"/>
              <a:endParaRPr lang="en-US" sz="1803" dirty="0">
                <a:solidFill>
                  <a:prstClr val="black"/>
                </a:solidFill>
              </a:endParaRPr>
            </a:p>
          </p:txBody>
        </p:sp>
        <p:sp>
          <p:nvSpPr>
            <p:cNvPr id="34" name="Freeform 228"/>
            <p:cNvSpPr>
              <a:spLocks noEditPoints="1"/>
            </p:cNvSpPr>
            <p:nvPr/>
          </p:nvSpPr>
          <p:spPr bwMode="gray">
            <a:xfrm>
              <a:off x="7168" y="232"/>
              <a:ext cx="72" cy="70"/>
            </a:xfrm>
            <a:custGeom>
              <a:avLst/>
              <a:gdLst>
                <a:gd name="T0" fmla="*/ 67 w 72"/>
                <a:gd name="T1" fmla="*/ 36 h 70"/>
                <a:gd name="T2" fmla="*/ 69 w 72"/>
                <a:gd name="T3" fmla="*/ 39 h 70"/>
                <a:gd name="T4" fmla="*/ 69 w 72"/>
                <a:gd name="T5" fmla="*/ 41 h 70"/>
                <a:gd name="T6" fmla="*/ 72 w 72"/>
                <a:gd name="T7" fmla="*/ 44 h 70"/>
                <a:gd name="T8" fmla="*/ 72 w 72"/>
                <a:gd name="T9" fmla="*/ 46 h 70"/>
                <a:gd name="T10" fmla="*/ 72 w 72"/>
                <a:gd name="T11" fmla="*/ 51 h 70"/>
                <a:gd name="T12" fmla="*/ 69 w 72"/>
                <a:gd name="T13" fmla="*/ 53 h 70"/>
                <a:gd name="T14" fmla="*/ 69 w 72"/>
                <a:gd name="T15" fmla="*/ 58 h 70"/>
                <a:gd name="T16" fmla="*/ 67 w 72"/>
                <a:gd name="T17" fmla="*/ 60 h 70"/>
                <a:gd name="T18" fmla="*/ 65 w 72"/>
                <a:gd name="T19" fmla="*/ 65 h 70"/>
                <a:gd name="T20" fmla="*/ 60 w 72"/>
                <a:gd name="T21" fmla="*/ 68 h 70"/>
                <a:gd name="T22" fmla="*/ 57 w 72"/>
                <a:gd name="T23" fmla="*/ 68 h 70"/>
                <a:gd name="T24" fmla="*/ 53 w 72"/>
                <a:gd name="T25" fmla="*/ 70 h 70"/>
                <a:gd name="T26" fmla="*/ 0 w 72"/>
                <a:gd name="T27" fmla="*/ 70 h 70"/>
                <a:gd name="T28" fmla="*/ 50 w 72"/>
                <a:gd name="T29" fmla="*/ 0 h 70"/>
                <a:gd name="T30" fmla="*/ 55 w 72"/>
                <a:gd name="T31" fmla="*/ 0 h 70"/>
                <a:gd name="T32" fmla="*/ 57 w 72"/>
                <a:gd name="T33" fmla="*/ 3 h 70"/>
                <a:gd name="T34" fmla="*/ 60 w 72"/>
                <a:gd name="T35" fmla="*/ 5 h 70"/>
                <a:gd name="T36" fmla="*/ 65 w 72"/>
                <a:gd name="T37" fmla="*/ 8 h 70"/>
                <a:gd name="T38" fmla="*/ 67 w 72"/>
                <a:gd name="T39" fmla="*/ 10 h 70"/>
                <a:gd name="T40" fmla="*/ 67 w 72"/>
                <a:gd name="T41" fmla="*/ 15 h 70"/>
                <a:gd name="T42" fmla="*/ 69 w 72"/>
                <a:gd name="T43" fmla="*/ 17 h 70"/>
                <a:gd name="T44" fmla="*/ 69 w 72"/>
                <a:gd name="T45" fmla="*/ 22 h 70"/>
                <a:gd name="T46" fmla="*/ 67 w 72"/>
                <a:gd name="T47" fmla="*/ 24 h 70"/>
                <a:gd name="T48" fmla="*/ 67 w 72"/>
                <a:gd name="T49" fmla="*/ 29 h 70"/>
                <a:gd name="T50" fmla="*/ 65 w 72"/>
                <a:gd name="T51" fmla="*/ 32 h 70"/>
                <a:gd name="T52" fmla="*/ 17 w 72"/>
                <a:gd name="T53" fmla="*/ 56 h 70"/>
                <a:gd name="T54" fmla="*/ 48 w 72"/>
                <a:gd name="T55" fmla="*/ 56 h 70"/>
                <a:gd name="T56" fmla="*/ 50 w 72"/>
                <a:gd name="T57" fmla="*/ 56 h 70"/>
                <a:gd name="T58" fmla="*/ 50 w 72"/>
                <a:gd name="T59" fmla="*/ 56 h 70"/>
                <a:gd name="T60" fmla="*/ 53 w 72"/>
                <a:gd name="T61" fmla="*/ 53 h 70"/>
                <a:gd name="T62" fmla="*/ 53 w 72"/>
                <a:gd name="T63" fmla="*/ 53 h 70"/>
                <a:gd name="T64" fmla="*/ 55 w 72"/>
                <a:gd name="T65" fmla="*/ 51 h 70"/>
                <a:gd name="T66" fmla="*/ 55 w 72"/>
                <a:gd name="T67" fmla="*/ 51 h 70"/>
                <a:gd name="T68" fmla="*/ 55 w 72"/>
                <a:gd name="T69" fmla="*/ 48 h 70"/>
                <a:gd name="T70" fmla="*/ 55 w 72"/>
                <a:gd name="T71" fmla="*/ 46 h 70"/>
                <a:gd name="T72" fmla="*/ 55 w 72"/>
                <a:gd name="T73" fmla="*/ 46 h 70"/>
                <a:gd name="T74" fmla="*/ 55 w 72"/>
                <a:gd name="T75" fmla="*/ 44 h 70"/>
                <a:gd name="T76" fmla="*/ 53 w 72"/>
                <a:gd name="T77" fmla="*/ 44 h 70"/>
                <a:gd name="T78" fmla="*/ 53 w 72"/>
                <a:gd name="T79" fmla="*/ 41 h 70"/>
                <a:gd name="T80" fmla="*/ 50 w 72"/>
                <a:gd name="T81" fmla="*/ 41 h 70"/>
                <a:gd name="T82" fmla="*/ 50 w 72"/>
                <a:gd name="T83" fmla="*/ 41 h 70"/>
                <a:gd name="T84" fmla="*/ 48 w 72"/>
                <a:gd name="T85" fmla="*/ 41 h 70"/>
                <a:gd name="T86" fmla="*/ 17 w 72"/>
                <a:gd name="T87" fmla="*/ 56 h 70"/>
                <a:gd name="T88" fmla="*/ 45 w 72"/>
                <a:gd name="T89" fmla="*/ 27 h 70"/>
                <a:gd name="T90" fmla="*/ 48 w 72"/>
                <a:gd name="T91" fmla="*/ 27 h 70"/>
                <a:gd name="T92" fmla="*/ 50 w 72"/>
                <a:gd name="T93" fmla="*/ 24 h 70"/>
                <a:gd name="T94" fmla="*/ 53 w 72"/>
                <a:gd name="T95" fmla="*/ 24 h 70"/>
                <a:gd name="T96" fmla="*/ 53 w 72"/>
                <a:gd name="T97" fmla="*/ 22 h 70"/>
                <a:gd name="T98" fmla="*/ 53 w 72"/>
                <a:gd name="T99" fmla="*/ 20 h 70"/>
                <a:gd name="T100" fmla="*/ 53 w 72"/>
                <a:gd name="T101" fmla="*/ 20 h 70"/>
                <a:gd name="T102" fmla="*/ 50 w 72"/>
                <a:gd name="T103" fmla="*/ 17 h 70"/>
                <a:gd name="T104" fmla="*/ 50 w 72"/>
                <a:gd name="T105" fmla="*/ 15 h 70"/>
                <a:gd name="T106" fmla="*/ 48 w 72"/>
                <a:gd name="T107" fmla="*/ 15 h 70"/>
                <a:gd name="T108" fmla="*/ 45 w 72"/>
                <a:gd name="T109" fmla="*/ 15 h 70"/>
                <a:gd name="T110" fmla="*/ 17 w 72"/>
                <a:gd name="T111" fmla="*/ 2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2" h="70">
                  <a:moveTo>
                    <a:pt x="65" y="34"/>
                  </a:moveTo>
                  <a:lnTo>
                    <a:pt x="65" y="34"/>
                  </a:lnTo>
                  <a:lnTo>
                    <a:pt x="65" y="34"/>
                  </a:lnTo>
                  <a:lnTo>
                    <a:pt x="67" y="36"/>
                  </a:lnTo>
                  <a:lnTo>
                    <a:pt x="67" y="36"/>
                  </a:lnTo>
                  <a:lnTo>
                    <a:pt x="67" y="36"/>
                  </a:lnTo>
                  <a:lnTo>
                    <a:pt x="67" y="39"/>
                  </a:lnTo>
                  <a:lnTo>
                    <a:pt x="69" y="39"/>
                  </a:lnTo>
                  <a:lnTo>
                    <a:pt x="69" y="39"/>
                  </a:lnTo>
                  <a:lnTo>
                    <a:pt x="69" y="41"/>
                  </a:lnTo>
                  <a:lnTo>
                    <a:pt x="69" y="41"/>
                  </a:lnTo>
                  <a:lnTo>
                    <a:pt x="69" y="41"/>
                  </a:lnTo>
                  <a:lnTo>
                    <a:pt x="69" y="44"/>
                  </a:lnTo>
                  <a:lnTo>
                    <a:pt x="69" y="44"/>
                  </a:lnTo>
                  <a:lnTo>
                    <a:pt x="72" y="44"/>
                  </a:lnTo>
                  <a:lnTo>
                    <a:pt x="72" y="44"/>
                  </a:lnTo>
                  <a:lnTo>
                    <a:pt x="72" y="46"/>
                  </a:lnTo>
                  <a:lnTo>
                    <a:pt x="72" y="46"/>
                  </a:lnTo>
                  <a:lnTo>
                    <a:pt x="72" y="46"/>
                  </a:lnTo>
                  <a:lnTo>
                    <a:pt x="72" y="46"/>
                  </a:lnTo>
                  <a:lnTo>
                    <a:pt x="72" y="48"/>
                  </a:lnTo>
                  <a:lnTo>
                    <a:pt x="72" y="48"/>
                  </a:lnTo>
                  <a:lnTo>
                    <a:pt x="72" y="48"/>
                  </a:lnTo>
                  <a:lnTo>
                    <a:pt x="72" y="51"/>
                  </a:lnTo>
                  <a:lnTo>
                    <a:pt x="72" y="51"/>
                  </a:lnTo>
                  <a:lnTo>
                    <a:pt x="72" y="51"/>
                  </a:lnTo>
                  <a:lnTo>
                    <a:pt x="72" y="53"/>
                  </a:lnTo>
                  <a:lnTo>
                    <a:pt x="69" y="53"/>
                  </a:lnTo>
                  <a:lnTo>
                    <a:pt x="69" y="56"/>
                  </a:lnTo>
                  <a:lnTo>
                    <a:pt x="69" y="56"/>
                  </a:lnTo>
                  <a:lnTo>
                    <a:pt x="69" y="58"/>
                  </a:lnTo>
                  <a:lnTo>
                    <a:pt x="69" y="58"/>
                  </a:lnTo>
                  <a:lnTo>
                    <a:pt x="69" y="58"/>
                  </a:lnTo>
                  <a:lnTo>
                    <a:pt x="67" y="60"/>
                  </a:lnTo>
                  <a:lnTo>
                    <a:pt x="67" y="60"/>
                  </a:lnTo>
                  <a:lnTo>
                    <a:pt x="67" y="60"/>
                  </a:lnTo>
                  <a:lnTo>
                    <a:pt x="67" y="63"/>
                  </a:lnTo>
                  <a:lnTo>
                    <a:pt x="65" y="63"/>
                  </a:lnTo>
                  <a:lnTo>
                    <a:pt x="65" y="63"/>
                  </a:lnTo>
                  <a:lnTo>
                    <a:pt x="65" y="65"/>
                  </a:lnTo>
                  <a:lnTo>
                    <a:pt x="62" y="65"/>
                  </a:lnTo>
                  <a:lnTo>
                    <a:pt x="62" y="65"/>
                  </a:lnTo>
                  <a:lnTo>
                    <a:pt x="62" y="65"/>
                  </a:lnTo>
                  <a:lnTo>
                    <a:pt x="60" y="68"/>
                  </a:lnTo>
                  <a:lnTo>
                    <a:pt x="60" y="68"/>
                  </a:lnTo>
                  <a:lnTo>
                    <a:pt x="60" y="68"/>
                  </a:lnTo>
                  <a:lnTo>
                    <a:pt x="57" y="68"/>
                  </a:lnTo>
                  <a:lnTo>
                    <a:pt x="57" y="68"/>
                  </a:lnTo>
                  <a:lnTo>
                    <a:pt x="55" y="70"/>
                  </a:lnTo>
                  <a:lnTo>
                    <a:pt x="55" y="70"/>
                  </a:lnTo>
                  <a:lnTo>
                    <a:pt x="53" y="70"/>
                  </a:lnTo>
                  <a:lnTo>
                    <a:pt x="53" y="70"/>
                  </a:lnTo>
                  <a:lnTo>
                    <a:pt x="50" y="70"/>
                  </a:lnTo>
                  <a:lnTo>
                    <a:pt x="50" y="70"/>
                  </a:lnTo>
                  <a:lnTo>
                    <a:pt x="48" y="70"/>
                  </a:lnTo>
                  <a:lnTo>
                    <a:pt x="0" y="70"/>
                  </a:lnTo>
                  <a:lnTo>
                    <a:pt x="0" y="0"/>
                  </a:lnTo>
                  <a:lnTo>
                    <a:pt x="48" y="0"/>
                  </a:lnTo>
                  <a:lnTo>
                    <a:pt x="48" y="0"/>
                  </a:lnTo>
                  <a:lnTo>
                    <a:pt x="50" y="0"/>
                  </a:lnTo>
                  <a:lnTo>
                    <a:pt x="50" y="0"/>
                  </a:lnTo>
                  <a:lnTo>
                    <a:pt x="53" y="0"/>
                  </a:lnTo>
                  <a:lnTo>
                    <a:pt x="53" y="0"/>
                  </a:lnTo>
                  <a:lnTo>
                    <a:pt x="55" y="0"/>
                  </a:lnTo>
                  <a:lnTo>
                    <a:pt x="55" y="0"/>
                  </a:lnTo>
                  <a:lnTo>
                    <a:pt x="55" y="0"/>
                  </a:lnTo>
                  <a:lnTo>
                    <a:pt x="57" y="0"/>
                  </a:lnTo>
                  <a:lnTo>
                    <a:pt x="57" y="3"/>
                  </a:lnTo>
                  <a:lnTo>
                    <a:pt x="57" y="3"/>
                  </a:lnTo>
                  <a:lnTo>
                    <a:pt x="60" y="3"/>
                  </a:lnTo>
                  <a:lnTo>
                    <a:pt x="60" y="3"/>
                  </a:lnTo>
                  <a:lnTo>
                    <a:pt x="60" y="5"/>
                  </a:lnTo>
                  <a:lnTo>
                    <a:pt x="62" y="5"/>
                  </a:lnTo>
                  <a:lnTo>
                    <a:pt x="62" y="5"/>
                  </a:lnTo>
                  <a:lnTo>
                    <a:pt x="62" y="5"/>
                  </a:lnTo>
                  <a:lnTo>
                    <a:pt x="65" y="8"/>
                  </a:lnTo>
                  <a:lnTo>
                    <a:pt x="65" y="8"/>
                  </a:lnTo>
                  <a:lnTo>
                    <a:pt x="65" y="8"/>
                  </a:lnTo>
                  <a:lnTo>
                    <a:pt x="65" y="10"/>
                  </a:lnTo>
                  <a:lnTo>
                    <a:pt x="67" y="10"/>
                  </a:lnTo>
                  <a:lnTo>
                    <a:pt x="67" y="10"/>
                  </a:lnTo>
                  <a:lnTo>
                    <a:pt x="67" y="12"/>
                  </a:lnTo>
                  <a:lnTo>
                    <a:pt x="67" y="12"/>
                  </a:lnTo>
                  <a:lnTo>
                    <a:pt x="67" y="15"/>
                  </a:lnTo>
                  <a:lnTo>
                    <a:pt x="67" y="15"/>
                  </a:lnTo>
                  <a:lnTo>
                    <a:pt x="67" y="15"/>
                  </a:lnTo>
                  <a:lnTo>
                    <a:pt x="69" y="17"/>
                  </a:lnTo>
                  <a:lnTo>
                    <a:pt x="69" y="17"/>
                  </a:lnTo>
                  <a:lnTo>
                    <a:pt x="69" y="20"/>
                  </a:lnTo>
                  <a:lnTo>
                    <a:pt x="69" y="20"/>
                  </a:lnTo>
                  <a:lnTo>
                    <a:pt x="69" y="22"/>
                  </a:lnTo>
                  <a:lnTo>
                    <a:pt x="69" y="22"/>
                  </a:lnTo>
                  <a:lnTo>
                    <a:pt x="69" y="22"/>
                  </a:lnTo>
                  <a:lnTo>
                    <a:pt x="67" y="24"/>
                  </a:lnTo>
                  <a:lnTo>
                    <a:pt x="67" y="24"/>
                  </a:lnTo>
                  <a:lnTo>
                    <a:pt x="67" y="24"/>
                  </a:lnTo>
                  <a:lnTo>
                    <a:pt x="67" y="27"/>
                  </a:lnTo>
                  <a:lnTo>
                    <a:pt x="67" y="27"/>
                  </a:lnTo>
                  <a:lnTo>
                    <a:pt x="67" y="29"/>
                  </a:lnTo>
                  <a:lnTo>
                    <a:pt x="67" y="29"/>
                  </a:lnTo>
                  <a:lnTo>
                    <a:pt x="67" y="29"/>
                  </a:lnTo>
                  <a:lnTo>
                    <a:pt x="65" y="29"/>
                  </a:lnTo>
                  <a:lnTo>
                    <a:pt x="65" y="32"/>
                  </a:lnTo>
                  <a:lnTo>
                    <a:pt x="65" y="32"/>
                  </a:lnTo>
                  <a:lnTo>
                    <a:pt x="65" y="32"/>
                  </a:lnTo>
                  <a:lnTo>
                    <a:pt x="65" y="34"/>
                  </a:lnTo>
                  <a:lnTo>
                    <a:pt x="65" y="34"/>
                  </a:lnTo>
                  <a:close/>
                  <a:moveTo>
                    <a:pt x="17" y="56"/>
                  </a:moveTo>
                  <a:lnTo>
                    <a:pt x="48" y="56"/>
                  </a:lnTo>
                  <a:lnTo>
                    <a:pt x="48" y="56"/>
                  </a:lnTo>
                  <a:lnTo>
                    <a:pt x="48" y="56"/>
                  </a:lnTo>
                  <a:lnTo>
                    <a:pt x="48" y="56"/>
                  </a:lnTo>
                  <a:lnTo>
                    <a:pt x="48" y="56"/>
                  </a:lnTo>
                  <a:lnTo>
                    <a:pt x="50" y="56"/>
                  </a:lnTo>
                  <a:lnTo>
                    <a:pt x="50" y="56"/>
                  </a:lnTo>
                  <a:lnTo>
                    <a:pt x="50" y="56"/>
                  </a:lnTo>
                  <a:lnTo>
                    <a:pt x="50" y="56"/>
                  </a:lnTo>
                  <a:lnTo>
                    <a:pt x="50" y="56"/>
                  </a:lnTo>
                  <a:lnTo>
                    <a:pt x="50" y="56"/>
                  </a:lnTo>
                  <a:lnTo>
                    <a:pt x="50" y="56"/>
                  </a:lnTo>
                  <a:lnTo>
                    <a:pt x="53" y="56"/>
                  </a:lnTo>
                  <a:lnTo>
                    <a:pt x="53" y="53"/>
                  </a:lnTo>
                  <a:lnTo>
                    <a:pt x="53" y="53"/>
                  </a:lnTo>
                  <a:lnTo>
                    <a:pt x="53" y="53"/>
                  </a:lnTo>
                  <a:lnTo>
                    <a:pt x="53" y="53"/>
                  </a:lnTo>
                  <a:lnTo>
                    <a:pt x="53" y="53"/>
                  </a:lnTo>
                  <a:lnTo>
                    <a:pt x="53" y="53"/>
                  </a:lnTo>
                  <a:lnTo>
                    <a:pt x="53" y="53"/>
                  </a:lnTo>
                  <a:lnTo>
                    <a:pt x="55" y="53"/>
                  </a:lnTo>
                  <a:lnTo>
                    <a:pt x="55" y="53"/>
                  </a:lnTo>
                  <a:lnTo>
                    <a:pt x="55" y="51"/>
                  </a:lnTo>
                  <a:lnTo>
                    <a:pt x="55" y="51"/>
                  </a:lnTo>
                  <a:lnTo>
                    <a:pt x="55" y="51"/>
                  </a:lnTo>
                  <a:lnTo>
                    <a:pt x="55" y="51"/>
                  </a:lnTo>
                  <a:lnTo>
                    <a:pt x="55" y="51"/>
                  </a:lnTo>
                  <a:lnTo>
                    <a:pt x="55" y="51"/>
                  </a:lnTo>
                  <a:lnTo>
                    <a:pt x="55" y="51"/>
                  </a:lnTo>
                  <a:lnTo>
                    <a:pt x="55" y="48"/>
                  </a:lnTo>
                  <a:lnTo>
                    <a:pt x="55" y="48"/>
                  </a:lnTo>
                  <a:lnTo>
                    <a:pt x="55" y="48"/>
                  </a:lnTo>
                  <a:lnTo>
                    <a:pt x="55" y="48"/>
                  </a:lnTo>
                  <a:lnTo>
                    <a:pt x="55" y="48"/>
                  </a:lnTo>
                  <a:lnTo>
                    <a:pt x="55" y="48"/>
                  </a:lnTo>
                  <a:lnTo>
                    <a:pt x="55" y="46"/>
                  </a:lnTo>
                  <a:lnTo>
                    <a:pt x="55" y="46"/>
                  </a:lnTo>
                  <a:lnTo>
                    <a:pt x="55" y="46"/>
                  </a:lnTo>
                  <a:lnTo>
                    <a:pt x="55" y="46"/>
                  </a:lnTo>
                  <a:lnTo>
                    <a:pt x="55" y="46"/>
                  </a:lnTo>
                  <a:lnTo>
                    <a:pt x="55" y="46"/>
                  </a:lnTo>
                  <a:lnTo>
                    <a:pt x="55" y="46"/>
                  </a:lnTo>
                  <a:lnTo>
                    <a:pt x="55" y="44"/>
                  </a:lnTo>
                  <a:lnTo>
                    <a:pt x="55" y="44"/>
                  </a:lnTo>
                  <a:lnTo>
                    <a:pt x="55" y="44"/>
                  </a:lnTo>
                  <a:lnTo>
                    <a:pt x="53" y="44"/>
                  </a:lnTo>
                  <a:lnTo>
                    <a:pt x="53" y="44"/>
                  </a:lnTo>
                  <a:lnTo>
                    <a:pt x="53" y="44"/>
                  </a:lnTo>
                  <a:lnTo>
                    <a:pt x="53" y="44"/>
                  </a:lnTo>
                  <a:lnTo>
                    <a:pt x="53" y="44"/>
                  </a:lnTo>
                  <a:lnTo>
                    <a:pt x="53" y="41"/>
                  </a:lnTo>
                  <a:lnTo>
                    <a:pt x="53" y="41"/>
                  </a:lnTo>
                  <a:lnTo>
                    <a:pt x="53" y="41"/>
                  </a:lnTo>
                  <a:lnTo>
                    <a:pt x="50" y="41"/>
                  </a:lnTo>
                  <a:lnTo>
                    <a:pt x="50" y="41"/>
                  </a:lnTo>
                  <a:lnTo>
                    <a:pt x="50" y="41"/>
                  </a:lnTo>
                  <a:lnTo>
                    <a:pt x="50" y="41"/>
                  </a:lnTo>
                  <a:lnTo>
                    <a:pt x="50" y="41"/>
                  </a:lnTo>
                  <a:lnTo>
                    <a:pt x="50" y="41"/>
                  </a:lnTo>
                  <a:lnTo>
                    <a:pt x="50" y="41"/>
                  </a:lnTo>
                  <a:lnTo>
                    <a:pt x="48" y="41"/>
                  </a:lnTo>
                  <a:lnTo>
                    <a:pt x="48" y="41"/>
                  </a:lnTo>
                  <a:lnTo>
                    <a:pt x="48" y="41"/>
                  </a:lnTo>
                  <a:lnTo>
                    <a:pt x="48" y="41"/>
                  </a:lnTo>
                  <a:lnTo>
                    <a:pt x="48" y="41"/>
                  </a:lnTo>
                  <a:lnTo>
                    <a:pt x="17" y="41"/>
                  </a:lnTo>
                  <a:lnTo>
                    <a:pt x="17" y="56"/>
                  </a:lnTo>
                  <a:lnTo>
                    <a:pt x="17" y="56"/>
                  </a:lnTo>
                  <a:close/>
                  <a:moveTo>
                    <a:pt x="17" y="27"/>
                  </a:moveTo>
                  <a:lnTo>
                    <a:pt x="45" y="27"/>
                  </a:lnTo>
                  <a:lnTo>
                    <a:pt x="45" y="27"/>
                  </a:lnTo>
                  <a:lnTo>
                    <a:pt x="45" y="27"/>
                  </a:lnTo>
                  <a:lnTo>
                    <a:pt x="48" y="27"/>
                  </a:lnTo>
                  <a:lnTo>
                    <a:pt x="48" y="27"/>
                  </a:lnTo>
                  <a:lnTo>
                    <a:pt x="48" y="27"/>
                  </a:lnTo>
                  <a:lnTo>
                    <a:pt x="48" y="27"/>
                  </a:lnTo>
                  <a:lnTo>
                    <a:pt x="48" y="27"/>
                  </a:lnTo>
                  <a:lnTo>
                    <a:pt x="50" y="27"/>
                  </a:lnTo>
                  <a:lnTo>
                    <a:pt x="50" y="27"/>
                  </a:lnTo>
                  <a:lnTo>
                    <a:pt x="50" y="24"/>
                  </a:lnTo>
                  <a:lnTo>
                    <a:pt x="50" y="24"/>
                  </a:lnTo>
                  <a:lnTo>
                    <a:pt x="50" y="24"/>
                  </a:lnTo>
                  <a:lnTo>
                    <a:pt x="53" y="24"/>
                  </a:lnTo>
                  <a:lnTo>
                    <a:pt x="53" y="24"/>
                  </a:lnTo>
                  <a:lnTo>
                    <a:pt x="53" y="22"/>
                  </a:lnTo>
                  <a:lnTo>
                    <a:pt x="53" y="22"/>
                  </a:lnTo>
                  <a:lnTo>
                    <a:pt x="53" y="22"/>
                  </a:lnTo>
                  <a:lnTo>
                    <a:pt x="53" y="22"/>
                  </a:lnTo>
                  <a:lnTo>
                    <a:pt x="53" y="22"/>
                  </a:lnTo>
                  <a:lnTo>
                    <a:pt x="53" y="22"/>
                  </a:lnTo>
                  <a:lnTo>
                    <a:pt x="53" y="22"/>
                  </a:lnTo>
                  <a:lnTo>
                    <a:pt x="53" y="20"/>
                  </a:lnTo>
                  <a:lnTo>
                    <a:pt x="53" y="20"/>
                  </a:lnTo>
                  <a:lnTo>
                    <a:pt x="53" y="20"/>
                  </a:lnTo>
                  <a:lnTo>
                    <a:pt x="53" y="20"/>
                  </a:lnTo>
                  <a:lnTo>
                    <a:pt x="53" y="20"/>
                  </a:lnTo>
                  <a:lnTo>
                    <a:pt x="53" y="20"/>
                  </a:lnTo>
                  <a:lnTo>
                    <a:pt x="53" y="17"/>
                  </a:lnTo>
                  <a:lnTo>
                    <a:pt x="53" y="17"/>
                  </a:lnTo>
                  <a:lnTo>
                    <a:pt x="50" y="17"/>
                  </a:lnTo>
                  <a:lnTo>
                    <a:pt x="50" y="17"/>
                  </a:lnTo>
                  <a:lnTo>
                    <a:pt x="50" y="15"/>
                  </a:lnTo>
                  <a:lnTo>
                    <a:pt x="50" y="15"/>
                  </a:lnTo>
                  <a:lnTo>
                    <a:pt x="50" y="15"/>
                  </a:lnTo>
                  <a:lnTo>
                    <a:pt x="50" y="15"/>
                  </a:lnTo>
                  <a:lnTo>
                    <a:pt x="48" y="15"/>
                  </a:lnTo>
                  <a:lnTo>
                    <a:pt x="48" y="15"/>
                  </a:lnTo>
                  <a:lnTo>
                    <a:pt x="48" y="15"/>
                  </a:lnTo>
                  <a:lnTo>
                    <a:pt x="48" y="15"/>
                  </a:lnTo>
                  <a:lnTo>
                    <a:pt x="48" y="15"/>
                  </a:lnTo>
                  <a:lnTo>
                    <a:pt x="48" y="15"/>
                  </a:lnTo>
                  <a:lnTo>
                    <a:pt x="45" y="15"/>
                  </a:lnTo>
                  <a:lnTo>
                    <a:pt x="45" y="15"/>
                  </a:lnTo>
                  <a:lnTo>
                    <a:pt x="45" y="15"/>
                  </a:lnTo>
                  <a:lnTo>
                    <a:pt x="17" y="15"/>
                  </a:lnTo>
                  <a:lnTo>
                    <a:pt x="17" y="27"/>
                  </a:lnTo>
                  <a:lnTo>
                    <a:pt x="17"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71" tIns="45785" rIns="91571" bIns="45785" numCol="1" anchor="t" anchorCtr="0" compatLnSpc="1">
              <a:prstTxWarp prst="textNoShape">
                <a:avLst/>
              </a:prstTxWarp>
            </a:bodyPr>
            <a:lstStyle/>
            <a:p>
              <a:pPr defTabSz="915680"/>
              <a:endParaRPr lang="en-US" sz="1803" dirty="0">
                <a:solidFill>
                  <a:prstClr val="black"/>
                </a:solidFill>
              </a:endParaRPr>
            </a:p>
          </p:txBody>
        </p:sp>
        <p:sp>
          <p:nvSpPr>
            <p:cNvPr id="35" name="Freeform 229"/>
            <p:cNvSpPr>
              <a:spLocks noEditPoints="1"/>
            </p:cNvSpPr>
            <p:nvPr/>
          </p:nvSpPr>
          <p:spPr bwMode="gray">
            <a:xfrm>
              <a:off x="6936" y="180"/>
              <a:ext cx="526" cy="527"/>
            </a:xfrm>
            <a:custGeom>
              <a:avLst/>
              <a:gdLst>
                <a:gd name="T0" fmla="*/ 110 w 220"/>
                <a:gd name="T1" fmla="*/ 0 h 220"/>
                <a:gd name="T2" fmla="*/ 0 w 220"/>
                <a:gd name="T3" fmla="*/ 110 h 220"/>
                <a:gd name="T4" fmla="*/ 110 w 220"/>
                <a:gd name="T5" fmla="*/ 220 h 220"/>
                <a:gd name="T6" fmla="*/ 220 w 220"/>
                <a:gd name="T7" fmla="*/ 110 h 220"/>
                <a:gd name="T8" fmla="*/ 110 w 220"/>
                <a:gd name="T9" fmla="*/ 0 h 220"/>
                <a:gd name="T10" fmla="*/ 110 w 220"/>
                <a:gd name="T11" fmla="*/ 208 h 220"/>
                <a:gd name="T12" fmla="*/ 12 w 220"/>
                <a:gd name="T13" fmla="*/ 110 h 220"/>
                <a:gd name="T14" fmla="*/ 110 w 220"/>
                <a:gd name="T15" fmla="*/ 12 h 220"/>
                <a:gd name="T16" fmla="*/ 208 w 220"/>
                <a:gd name="T17" fmla="*/ 110 h 220"/>
                <a:gd name="T18" fmla="*/ 110 w 220"/>
                <a:gd name="T19" fmla="*/ 208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0" h="220">
                  <a:moveTo>
                    <a:pt x="110" y="0"/>
                  </a:moveTo>
                  <a:cubicBezTo>
                    <a:pt x="49" y="0"/>
                    <a:pt x="0" y="49"/>
                    <a:pt x="0" y="110"/>
                  </a:cubicBezTo>
                  <a:cubicBezTo>
                    <a:pt x="0" y="171"/>
                    <a:pt x="49" y="220"/>
                    <a:pt x="110" y="220"/>
                  </a:cubicBezTo>
                  <a:cubicBezTo>
                    <a:pt x="171" y="220"/>
                    <a:pt x="220" y="171"/>
                    <a:pt x="220" y="110"/>
                  </a:cubicBezTo>
                  <a:cubicBezTo>
                    <a:pt x="220" y="49"/>
                    <a:pt x="171" y="0"/>
                    <a:pt x="110" y="0"/>
                  </a:cubicBezTo>
                  <a:close/>
                  <a:moveTo>
                    <a:pt x="110" y="208"/>
                  </a:moveTo>
                  <a:cubicBezTo>
                    <a:pt x="56" y="208"/>
                    <a:pt x="12" y="164"/>
                    <a:pt x="12" y="110"/>
                  </a:cubicBezTo>
                  <a:cubicBezTo>
                    <a:pt x="12" y="56"/>
                    <a:pt x="56" y="12"/>
                    <a:pt x="110" y="12"/>
                  </a:cubicBezTo>
                  <a:cubicBezTo>
                    <a:pt x="164" y="12"/>
                    <a:pt x="208" y="56"/>
                    <a:pt x="208" y="110"/>
                  </a:cubicBezTo>
                  <a:cubicBezTo>
                    <a:pt x="208" y="164"/>
                    <a:pt x="164" y="208"/>
                    <a:pt x="110" y="2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71" tIns="45785" rIns="91571" bIns="45785" numCol="1" anchor="t" anchorCtr="0" compatLnSpc="1">
              <a:prstTxWarp prst="textNoShape">
                <a:avLst/>
              </a:prstTxWarp>
            </a:bodyPr>
            <a:lstStyle/>
            <a:p>
              <a:pPr defTabSz="915680"/>
              <a:endParaRPr lang="en-US" sz="1803" dirty="0">
                <a:solidFill>
                  <a:prstClr val="black"/>
                </a:solidFill>
              </a:endParaRPr>
            </a:p>
          </p:txBody>
        </p:sp>
      </p:grpSp>
      <p:sp>
        <p:nvSpPr>
          <p:cNvPr id="2" name="Title 1"/>
          <p:cNvSpPr>
            <a:spLocks noGrp="1"/>
          </p:cNvSpPr>
          <p:nvPr>
            <p:ph type="title"/>
          </p:nvPr>
        </p:nvSpPr>
        <p:spPr bwMode="black">
          <a:xfrm>
            <a:off x="1809949" y="1473902"/>
            <a:ext cx="4140000" cy="1440753"/>
          </a:xfrm>
        </p:spPr>
        <p:txBody>
          <a:bodyPr anchor="b"/>
          <a:lstStyle>
            <a:lvl1pPr algn="r">
              <a:defRPr sz="4800" i="1">
                <a:solidFill>
                  <a:schemeClr val="bg1"/>
                </a:solidFill>
              </a:defRPr>
            </a:lvl1pPr>
          </a:lstStyle>
          <a:p>
            <a:r>
              <a:rPr lang="en-US"/>
              <a:t>Click to edit Master title style</a:t>
            </a:r>
          </a:p>
        </p:txBody>
      </p:sp>
      <p:grpSp>
        <p:nvGrpSpPr>
          <p:cNvPr id="49" name="Group 48"/>
          <p:cNvGrpSpPr/>
          <p:nvPr/>
        </p:nvGrpSpPr>
        <p:grpSpPr bwMode="black">
          <a:xfrm>
            <a:off x="4710111" y="1"/>
            <a:ext cx="2593510" cy="6858000"/>
            <a:chOff x="4710111" y="1"/>
            <a:chExt cx="2593510" cy="6858000"/>
          </a:xfrm>
        </p:grpSpPr>
        <p:sp>
          <p:nvSpPr>
            <p:cNvPr id="50" name="Freeform 6"/>
            <p:cNvSpPr>
              <a:spLocks/>
            </p:cNvSpPr>
            <p:nvPr userDrawn="1"/>
          </p:nvSpPr>
          <p:spPr bwMode="black">
            <a:xfrm>
              <a:off x="4710111" y="1"/>
              <a:ext cx="2393982" cy="6858000"/>
            </a:xfrm>
            <a:custGeom>
              <a:avLst/>
              <a:gdLst>
                <a:gd name="T0" fmla="*/ 9 w 1781"/>
                <a:gd name="T1" fmla="*/ 5102 h 5102"/>
                <a:gd name="T2" fmla="*/ 1781 w 1781"/>
                <a:gd name="T3" fmla="*/ 0 h 5102"/>
                <a:gd name="T4" fmla="*/ 1770 w 1781"/>
                <a:gd name="T5" fmla="*/ 0 h 5102"/>
                <a:gd name="T6" fmla="*/ 0 w 1781"/>
                <a:gd name="T7" fmla="*/ 5102 h 5102"/>
                <a:gd name="T8" fmla="*/ 9 w 1781"/>
                <a:gd name="T9" fmla="*/ 5102 h 5102"/>
              </a:gdLst>
              <a:ahLst/>
              <a:cxnLst>
                <a:cxn ang="0">
                  <a:pos x="T0" y="T1"/>
                </a:cxn>
                <a:cxn ang="0">
                  <a:pos x="T2" y="T3"/>
                </a:cxn>
                <a:cxn ang="0">
                  <a:pos x="T4" y="T5"/>
                </a:cxn>
                <a:cxn ang="0">
                  <a:pos x="T6" y="T7"/>
                </a:cxn>
                <a:cxn ang="0">
                  <a:pos x="T8" y="T9"/>
                </a:cxn>
              </a:cxnLst>
              <a:rect l="0" t="0" r="r" b="b"/>
              <a:pathLst>
                <a:path w="1781" h="5102">
                  <a:moveTo>
                    <a:pt x="9" y="5102"/>
                  </a:moveTo>
                  <a:lnTo>
                    <a:pt x="1781" y="0"/>
                  </a:lnTo>
                  <a:lnTo>
                    <a:pt x="1770" y="0"/>
                  </a:lnTo>
                  <a:lnTo>
                    <a:pt x="0" y="5102"/>
                  </a:lnTo>
                  <a:lnTo>
                    <a:pt x="9" y="510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51" name="Freeform 12"/>
            <p:cNvSpPr>
              <a:spLocks/>
            </p:cNvSpPr>
            <p:nvPr userDrawn="1"/>
          </p:nvSpPr>
          <p:spPr bwMode="black">
            <a:xfrm>
              <a:off x="5945695" y="2"/>
              <a:ext cx="1357926" cy="6857998"/>
            </a:xfrm>
            <a:custGeom>
              <a:avLst/>
              <a:gdLst>
                <a:gd name="T0" fmla="*/ 9 w 1013"/>
                <a:gd name="T1" fmla="*/ 5116 h 5116"/>
                <a:gd name="T2" fmla="*/ 1013 w 1013"/>
                <a:gd name="T3" fmla="*/ 0 h 5116"/>
                <a:gd name="T4" fmla="*/ 1004 w 1013"/>
                <a:gd name="T5" fmla="*/ 0 h 5116"/>
                <a:gd name="T6" fmla="*/ 0 w 1013"/>
                <a:gd name="T7" fmla="*/ 5116 h 5116"/>
                <a:gd name="T8" fmla="*/ 9 w 1013"/>
                <a:gd name="T9" fmla="*/ 5116 h 5116"/>
              </a:gdLst>
              <a:ahLst/>
              <a:cxnLst>
                <a:cxn ang="0">
                  <a:pos x="T0" y="T1"/>
                </a:cxn>
                <a:cxn ang="0">
                  <a:pos x="T2" y="T3"/>
                </a:cxn>
                <a:cxn ang="0">
                  <a:pos x="T4" y="T5"/>
                </a:cxn>
                <a:cxn ang="0">
                  <a:pos x="T6" y="T7"/>
                </a:cxn>
                <a:cxn ang="0">
                  <a:pos x="T8" y="T9"/>
                </a:cxn>
              </a:cxnLst>
              <a:rect l="0" t="0" r="r" b="b"/>
              <a:pathLst>
                <a:path w="1013" h="5116">
                  <a:moveTo>
                    <a:pt x="9" y="5116"/>
                  </a:moveTo>
                  <a:lnTo>
                    <a:pt x="1013" y="0"/>
                  </a:lnTo>
                  <a:lnTo>
                    <a:pt x="1004" y="0"/>
                  </a:lnTo>
                  <a:lnTo>
                    <a:pt x="0" y="5116"/>
                  </a:lnTo>
                  <a:lnTo>
                    <a:pt x="9" y="5116"/>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2229791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hapter 2">
    <p:bg>
      <p:bgPr>
        <a:solidFill>
          <a:schemeClr val="accent2"/>
        </a:solidFill>
        <a:effectLst/>
      </p:bgPr>
    </p:bg>
    <p:spTree>
      <p:nvGrpSpPr>
        <p:cNvPr id="1" name=""/>
        <p:cNvGrpSpPr/>
        <p:nvPr/>
      </p:nvGrpSpPr>
      <p:grpSpPr>
        <a:xfrm>
          <a:off x="0" y="0"/>
          <a:ext cx="0" cy="0"/>
          <a:chOff x="0" y="0"/>
          <a:chExt cx="0" cy="0"/>
        </a:xfrm>
      </p:grpSpPr>
      <p:grpSp>
        <p:nvGrpSpPr>
          <p:cNvPr id="36" name="Group 35"/>
          <p:cNvGrpSpPr/>
          <p:nvPr/>
        </p:nvGrpSpPr>
        <p:grpSpPr bwMode="black">
          <a:xfrm>
            <a:off x="5739926" y="0"/>
            <a:ext cx="6450487" cy="6858000"/>
            <a:chOff x="-7368753" y="-1854009"/>
            <a:chExt cx="6299342" cy="6697306"/>
          </a:xfrm>
        </p:grpSpPr>
        <p:sp>
          <p:nvSpPr>
            <p:cNvPr id="37" name="Freeform 6"/>
            <p:cNvSpPr>
              <a:spLocks/>
            </p:cNvSpPr>
            <p:nvPr userDrawn="1"/>
          </p:nvSpPr>
          <p:spPr bwMode="black">
            <a:xfrm>
              <a:off x="-3543591" y="1231517"/>
              <a:ext cx="2474180" cy="3611780"/>
            </a:xfrm>
            <a:custGeom>
              <a:avLst/>
              <a:gdLst>
                <a:gd name="T0" fmla="*/ 0 w 1890"/>
                <a:gd name="T1" fmla="*/ 2759 h 2759"/>
                <a:gd name="T2" fmla="*/ 12 w 1890"/>
                <a:gd name="T3" fmla="*/ 2759 h 2759"/>
                <a:gd name="T4" fmla="*/ 1890 w 1890"/>
                <a:gd name="T5" fmla="*/ 17 h 2759"/>
                <a:gd name="T6" fmla="*/ 1890 w 1890"/>
                <a:gd name="T7" fmla="*/ 0 h 2759"/>
                <a:gd name="T8" fmla="*/ 0 w 1890"/>
                <a:gd name="T9" fmla="*/ 2759 h 2759"/>
              </a:gdLst>
              <a:ahLst/>
              <a:cxnLst>
                <a:cxn ang="0">
                  <a:pos x="T0" y="T1"/>
                </a:cxn>
                <a:cxn ang="0">
                  <a:pos x="T2" y="T3"/>
                </a:cxn>
                <a:cxn ang="0">
                  <a:pos x="T4" y="T5"/>
                </a:cxn>
                <a:cxn ang="0">
                  <a:pos x="T6" y="T7"/>
                </a:cxn>
                <a:cxn ang="0">
                  <a:pos x="T8" y="T9"/>
                </a:cxn>
              </a:cxnLst>
              <a:rect l="0" t="0" r="r" b="b"/>
              <a:pathLst>
                <a:path w="1890" h="2759">
                  <a:moveTo>
                    <a:pt x="0" y="2759"/>
                  </a:moveTo>
                  <a:lnTo>
                    <a:pt x="12" y="2759"/>
                  </a:lnTo>
                  <a:lnTo>
                    <a:pt x="1890" y="17"/>
                  </a:lnTo>
                  <a:lnTo>
                    <a:pt x="1890" y="0"/>
                  </a:lnTo>
                  <a:lnTo>
                    <a:pt x="0" y="275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rtl="0"/>
              <a:endParaRPr lang="en-US" dirty="0"/>
            </a:p>
          </p:txBody>
        </p:sp>
        <p:sp>
          <p:nvSpPr>
            <p:cNvPr id="38" name="Freeform 7"/>
            <p:cNvSpPr>
              <a:spLocks/>
            </p:cNvSpPr>
            <p:nvPr userDrawn="1"/>
          </p:nvSpPr>
          <p:spPr bwMode="black">
            <a:xfrm>
              <a:off x="-7368753" y="-1854009"/>
              <a:ext cx="1327417" cy="6697305"/>
            </a:xfrm>
            <a:custGeom>
              <a:avLst/>
              <a:gdLst>
                <a:gd name="T0" fmla="*/ 10 w 1014"/>
                <a:gd name="T1" fmla="*/ 5116 h 5116"/>
                <a:gd name="T2" fmla="*/ 1014 w 1014"/>
                <a:gd name="T3" fmla="*/ 0 h 5116"/>
                <a:gd name="T4" fmla="*/ 1007 w 1014"/>
                <a:gd name="T5" fmla="*/ 0 h 5116"/>
                <a:gd name="T6" fmla="*/ 0 w 1014"/>
                <a:gd name="T7" fmla="*/ 5116 h 5116"/>
                <a:gd name="T8" fmla="*/ 10 w 1014"/>
                <a:gd name="T9" fmla="*/ 5116 h 5116"/>
              </a:gdLst>
              <a:ahLst/>
              <a:cxnLst>
                <a:cxn ang="0">
                  <a:pos x="T0" y="T1"/>
                </a:cxn>
                <a:cxn ang="0">
                  <a:pos x="T2" y="T3"/>
                </a:cxn>
                <a:cxn ang="0">
                  <a:pos x="T4" y="T5"/>
                </a:cxn>
                <a:cxn ang="0">
                  <a:pos x="T6" y="T7"/>
                </a:cxn>
                <a:cxn ang="0">
                  <a:pos x="T8" y="T9"/>
                </a:cxn>
              </a:cxnLst>
              <a:rect l="0" t="0" r="r" b="b"/>
              <a:pathLst>
                <a:path w="1014" h="5116">
                  <a:moveTo>
                    <a:pt x="10" y="5116"/>
                  </a:moveTo>
                  <a:lnTo>
                    <a:pt x="1014" y="0"/>
                  </a:lnTo>
                  <a:lnTo>
                    <a:pt x="1007" y="0"/>
                  </a:lnTo>
                  <a:lnTo>
                    <a:pt x="0" y="5116"/>
                  </a:lnTo>
                  <a:lnTo>
                    <a:pt x="10" y="511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rtl="0"/>
              <a:endParaRPr lang="en-US" dirty="0"/>
            </a:p>
          </p:txBody>
        </p:sp>
      </p:grpSp>
      <p:sp>
        <p:nvSpPr>
          <p:cNvPr id="6" name="Freeform 5"/>
          <p:cNvSpPr/>
          <p:nvPr/>
        </p:nvSpPr>
        <p:spPr bwMode="ltGray">
          <a:xfrm>
            <a:off x="0" y="0"/>
            <a:ext cx="2104575" cy="6860381"/>
          </a:xfrm>
          <a:custGeom>
            <a:avLst/>
            <a:gdLst>
              <a:gd name="connsiteX0" fmla="*/ 0 w 2104575"/>
              <a:gd name="connsiteY0" fmla="*/ 0 h 6858000"/>
              <a:gd name="connsiteX1" fmla="*/ 2104575 w 2104575"/>
              <a:gd name="connsiteY1" fmla="*/ 0 h 6858000"/>
              <a:gd name="connsiteX2" fmla="*/ 1507982 w 2104575"/>
              <a:gd name="connsiteY2" fmla="*/ 6858000 h 6858000"/>
              <a:gd name="connsiteX3" fmla="*/ 762994 w 2104575"/>
              <a:gd name="connsiteY3" fmla="*/ 6858000 h 6858000"/>
              <a:gd name="connsiteX4" fmla="*/ 195843 w 2104575"/>
              <a:gd name="connsiteY4" fmla="*/ 6858000 h 6858000"/>
              <a:gd name="connsiteX5" fmla="*/ 0 w 2104575"/>
              <a:gd name="connsiteY5" fmla="*/ 6858000 h 6858000"/>
              <a:gd name="connsiteX6" fmla="*/ 0 w 2104575"/>
              <a:gd name="connsiteY6" fmla="*/ 0 h 6858000"/>
              <a:gd name="connsiteX0" fmla="*/ 0 w 2104575"/>
              <a:gd name="connsiteY0" fmla="*/ 0 h 6858000"/>
              <a:gd name="connsiteX1" fmla="*/ 2104575 w 2104575"/>
              <a:gd name="connsiteY1" fmla="*/ 0 h 6858000"/>
              <a:gd name="connsiteX2" fmla="*/ 1507982 w 2104575"/>
              <a:gd name="connsiteY2" fmla="*/ 6858000 h 6858000"/>
              <a:gd name="connsiteX3" fmla="*/ 762994 w 2104575"/>
              <a:gd name="connsiteY3" fmla="*/ 6858000 h 6858000"/>
              <a:gd name="connsiteX4" fmla="*/ 0 w 2104575"/>
              <a:gd name="connsiteY4" fmla="*/ 6858000 h 6858000"/>
              <a:gd name="connsiteX5" fmla="*/ 0 w 2104575"/>
              <a:gd name="connsiteY5" fmla="*/ 0 h 6858000"/>
              <a:gd name="connsiteX0" fmla="*/ 0 w 2104575"/>
              <a:gd name="connsiteY0" fmla="*/ 0 h 6858000"/>
              <a:gd name="connsiteX1" fmla="*/ 2104575 w 2104575"/>
              <a:gd name="connsiteY1" fmla="*/ 0 h 6858000"/>
              <a:gd name="connsiteX2" fmla="*/ 1507982 w 2104575"/>
              <a:gd name="connsiteY2" fmla="*/ 6858000 h 6858000"/>
              <a:gd name="connsiteX3" fmla="*/ 0 w 2104575"/>
              <a:gd name="connsiteY3" fmla="*/ 6858000 h 6858000"/>
              <a:gd name="connsiteX4" fmla="*/ 0 w 2104575"/>
              <a:gd name="connsiteY4" fmla="*/ 0 h 6858000"/>
              <a:gd name="connsiteX0" fmla="*/ 0 w 2104575"/>
              <a:gd name="connsiteY0" fmla="*/ 0 h 6860381"/>
              <a:gd name="connsiteX1" fmla="*/ 2104575 w 2104575"/>
              <a:gd name="connsiteY1" fmla="*/ 0 h 6860381"/>
              <a:gd name="connsiteX2" fmla="*/ 645970 w 2104575"/>
              <a:gd name="connsiteY2" fmla="*/ 6860381 h 6860381"/>
              <a:gd name="connsiteX3" fmla="*/ 0 w 2104575"/>
              <a:gd name="connsiteY3" fmla="*/ 6858000 h 6860381"/>
              <a:gd name="connsiteX4" fmla="*/ 0 w 2104575"/>
              <a:gd name="connsiteY4" fmla="*/ 0 h 68603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04575" h="6860381">
                <a:moveTo>
                  <a:pt x="0" y="0"/>
                </a:moveTo>
                <a:lnTo>
                  <a:pt x="2104575" y="0"/>
                </a:lnTo>
                <a:lnTo>
                  <a:pt x="645970" y="6860381"/>
                </a:lnTo>
                <a:lnTo>
                  <a:pt x="0" y="6858000"/>
                </a:lnTo>
                <a:lnTo>
                  <a:pt x="0" y="0"/>
                </a:lnTo>
                <a:close/>
              </a:path>
            </a:pathLst>
          </a:custGeom>
          <a:gradFill flip="none" rotWithShape="1">
            <a:gsLst>
              <a:gs pos="0">
                <a:srgbClr val="00A5E2"/>
              </a:gs>
              <a:gs pos="50000">
                <a:srgbClr val="00A5E2"/>
              </a:gs>
              <a:gs pos="84000">
                <a:schemeClr val="accent2">
                  <a:alpha val="0"/>
                </a:schemeClr>
              </a:gs>
            </a:gsLst>
            <a:lin ang="2700000" scaled="1"/>
            <a:tileRect/>
          </a:gradFill>
          <a:ln w="9525" algn="ctr">
            <a:noFill/>
            <a:miter lim="800000"/>
            <a:headEnd/>
            <a:tailEnd/>
          </a:ln>
          <a:effectLst/>
        </p:spPr>
        <p:txBody>
          <a:bodyPr vert="horz" wrap="square" lIns="91440" tIns="45720" rIns="91440" bIns="45720" numCol="1" rtlCol="0" anchor="ctr" anchorCtr="0" compatLnSpc="1">
            <a:prstTxWarp prst="textNoShape">
              <a:avLst/>
            </a:prstTxWarp>
          </a:bodyPr>
          <a:lstStyle/>
          <a:p>
            <a:pPr algn="ctr"/>
            <a:endParaRPr lang="en-US" dirty="0"/>
          </a:p>
        </p:txBody>
      </p:sp>
      <p:sp>
        <p:nvSpPr>
          <p:cNvPr id="2" name="Title 1"/>
          <p:cNvSpPr>
            <a:spLocks noGrp="1"/>
          </p:cNvSpPr>
          <p:nvPr>
            <p:ph type="title"/>
          </p:nvPr>
        </p:nvSpPr>
        <p:spPr bwMode="black">
          <a:xfrm>
            <a:off x="6678387" y="2989333"/>
            <a:ext cx="4500000" cy="1440753"/>
          </a:xfrm>
        </p:spPr>
        <p:txBody>
          <a:bodyPr anchor="t"/>
          <a:lstStyle>
            <a:lvl1pPr algn="l">
              <a:defRPr sz="4800" i="1">
                <a:solidFill>
                  <a:schemeClr val="bg1"/>
                </a:solidFill>
              </a:defRPr>
            </a:lvl1pPr>
          </a:lstStyle>
          <a:p>
            <a:r>
              <a:rPr lang="en-US"/>
              <a:t>Click to edit Master title style</a:t>
            </a:r>
          </a:p>
        </p:txBody>
      </p:sp>
      <p:sp>
        <p:nvSpPr>
          <p:cNvPr id="3" name="Date Placeholder 2"/>
          <p:cNvSpPr>
            <a:spLocks noGrp="1"/>
          </p:cNvSpPr>
          <p:nvPr>
            <p:ph type="dt" sz="half" idx="10"/>
          </p:nvPr>
        </p:nvSpPr>
        <p:spPr bwMode="gray"/>
        <p:txBody>
          <a:bodyPr/>
          <a:lstStyle/>
          <a:p>
            <a:fld id="{76EB0AA8-B090-44DA-AFEA-99B40CFD6DBD}" type="datetime1">
              <a:rPr lang="en-US" smtClean="0"/>
              <a:t>1/5/2022</a:t>
            </a:fld>
            <a:endParaRPr lang="en-US" dirty="0"/>
          </a:p>
        </p:txBody>
      </p:sp>
      <p:sp>
        <p:nvSpPr>
          <p:cNvPr id="4" name="Footer Placeholder 3"/>
          <p:cNvSpPr>
            <a:spLocks noGrp="1"/>
          </p:cNvSpPr>
          <p:nvPr>
            <p:ph type="ftr" sz="quarter" idx="11"/>
          </p:nvPr>
        </p:nvSpPr>
        <p:spPr bwMode="gray"/>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r>
              <a:rPr lang="en-US" dirty="0"/>
              <a:t>Patient Recruitment and Retention//CLM ICR Training</a:t>
            </a:r>
          </a:p>
        </p:txBody>
      </p:sp>
      <p:sp>
        <p:nvSpPr>
          <p:cNvPr id="5" name="Slide Number Placeholder 4"/>
          <p:cNvSpPr>
            <a:spLocks noGrp="1"/>
          </p:cNvSpPr>
          <p:nvPr>
            <p:ph type="sldNum" sz="quarter" idx="12"/>
          </p:nvPr>
        </p:nvSpPr>
        <p:spPr bwMode="gray"/>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fld id="{EEAD9179-7A6B-4268-BEB2-F3B8EB06115B}" type="slidenum">
              <a:rPr lang="en-US" smtClean="0"/>
              <a:pPr/>
              <a:t>‹#›</a:t>
            </a:fld>
            <a:endParaRPr lang="en-US" dirty="0"/>
          </a:p>
        </p:txBody>
      </p:sp>
      <p:sp>
        <p:nvSpPr>
          <p:cNvPr id="26" name="Subtitle 2"/>
          <p:cNvSpPr>
            <a:spLocks noGrp="1"/>
          </p:cNvSpPr>
          <p:nvPr>
            <p:ph type="subTitle" idx="1"/>
          </p:nvPr>
        </p:nvSpPr>
        <p:spPr bwMode="black">
          <a:xfrm>
            <a:off x="1902190" y="2134650"/>
            <a:ext cx="4500000" cy="720000"/>
          </a:xfrm>
        </p:spPr>
        <p:txBody>
          <a:bodyPr anchor="b"/>
          <a:lstStyle>
            <a:lvl1pPr marL="0" indent="0" algn="r">
              <a:buNone/>
              <a:defRPr sz="2400" b="1">
                <a:solidFill>
                  <a:schemeClr val="accent1"/>
                </a:solidFill>
              </a:defRPr>
            </a:lvl1pPr>
            <a:lvl2pPr marL="0" indent="0" algn="l">
              <a:buNone/>
              <a:defRPr sz="2400" b="1">
                <a:solidFill>
                  <a:schemeClr val="accent1"/>
                </a:solidFill>
              </a:defRPr>
            </a:lvl2pPr>
            <a:lvl3pPr marL="0" indent="0" algn="l">
              <a:buNone/>
              <a:defRPr sz="2400" b="1">
                <a:solidFill>
                  <a:schemeClr val="accent1"/>
                </a:solidFill>
              </a:defRPr>
            </a:lvl3pPr>
            <a:lvl4pPr marL="0" indent="0" algn="l">
              <a:buNone/>
              <a:defRPr sz="2400" b="1">
                <a:solidFill>
                  <a:schemeClr val="accent1"/>
                </a:solidFill>
              </a:defRPr>
            </a:lvl4pPr>
            <a:lvl5pPr marL="0" indent="0" algn="l">
              <a:buNone/>
              <a:defRPr sz="2400" b="1">
                <a:solidFill>
                  <a:schemeClr val="accent1"/>
                </a:solidFill>
              </a:defRPr>
            </a:lvl5pPr>
            <a:lvl6pPr marL="0" indent="0" algn="l">
              <a:buNone/>
              <a:defRPr sz="2400" b="1">
                <a:solidFill>
                  <a:schemeClr val="accent1"/>
                </a:solidFill>
              </a:defRPr>
            </a:lvl6pPr>
            <a:lvl7pPr marL="0" indent="0" algn="l">
              <a:buNone/>
              <a:defRPr sz="2400" b="1">
                <a:solidFill>
                  <a:schemeClr val="accent1"/>
                </a:solidFill>
              </a:defRPr>
            </a:lvl7pPr>
            <a:lvl8pPr marL="0" indent="0" algn="l">
              <a:buNone/>
              <a:defRPr sz="2400" b="1">
                <a:solidFill>
                  <a:schemeClr val="accent1"/>
                </a:solidFill>
              </a:defRPr>
            </a:lvl8pPr>
            <a:lvl9pPr marL="0" indent="0" algn="l">
              <a:buNone/>
              <a:defRPr sz="2400" b="1">
                <a:solidFill>
                  <a:schemeClr val="accent1"/>
                </a:solidFill>
              </a:defRPr>
            </a:lvl9pPr>
          </a:lstStyle>
          <a:p>
            <a:pPr lvl="0"/>
            <a:r>
              <a:rPr lang="en-US"/>
              <a:t>Click to edit Master subtitle style</a:t>
            </a:r>
          </a:p>
        </p:txBody>
      </p:sp>
      <p:grpSp>
        <p:nvGrpSpPr>
          <p:cNvPr id="23" name="Group 219"/>
          <p:cNvGrpSpPr>
            <a:grpSpLocks noChangeAspect="1"/>
          </p:cNvGrpSpPr>
          <p:nvPr/>
        </p:nvGrpSpPr>
        <p:grpSpPr bwMode="gray">
          <a:xfrm>
            <a:off x="197700" y="617323"/>
            <a:ext cx="395248" cy="396000"/>
            <a:chOff x="6936" y="180"/>
            <a:chExt cx="526" cy="527"/>
          </a:xfrm>
          <a:solidFill>
            <a:schemeClr val="bg1"/>
          </a:solidFill>
        </p:grpSpPr>
        <p:sp>
          <p:nvSpPr>
            <p:cNvPr id="25" name="Freeform 220"/>
            <p:cNvSpPr>
              <a:spLocks/>
            </p:cNvSpPr>
            <p:nvPr/>
          </p:nvSpPr>
          <p:spPr bwMode="gray">
            <a:xfrm>
              <a:off x="7156" y="407"/>
              <a:ext cx="89" cy="70"/>
            </a:xfrm>
            <a:custGeom>
              <a:avLst/>
              <a:gdLst>
                <a:gd name="T0" fmla="*/ 67 w 89"/>
                <a:gd name="T1" fmla="*/ 0 h 70"/>
                <a:gd name="T2" fmla="*/ 89 w 89"/>
                <a:gd name="T3" fmla="*/ 0 h 70"/>
                <a:gd name="T4" fmla="*/ 53 w 89"/>
                <a:gd name="T5" fmla="*/ 46 h 70"/>
                <a:gd name="T6" fmla="*/ 53 w 89"/>
                <a:gd name="T7" fmla="*/ 70 h 70"/>
                <a:gd name="T8" fmla="*/ 36 w 89"/>
                <a:gd name="T9" fmla="*/ 70 h 70"/>
                <a:gd name="T10" fmla="*/ 36 w 89"/>
                <a:gd name="T11" fmla="*/ 46 h 70"/>
                <a:gd name="T12" fmla="*/ 0 w 89"/>
                <a:gd name="T13" fmla="*/ 0 h 70"/>
                <a:gd name="T14" fmla="*/ 19 w 89"/>
                <a:gd name="T15" fmla="*/ 0 h 70"/>
                <a:gd name="T16" fmla="*/ 43 w 89"/>
                <a:gd name="T17" fmla="*/ 34 h 70"/>
                <a:gd name="T18" fmla="*/ 67 w 89"/>
                <a:gd name="T19"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70">
                  <a:moveTo>
                    <a:pt x="67" y="0"/>
                  </a:moveTo>
                  <a:lnTo>
                    <a:pt x="89" y="0"/>
                  </a:lnTo>
                  <a:lnTo>
                    <a:pt x="53" y="46"/>
                  </a:lnTo>
                  <a:lnTo>
                    <a:pt x="53" y="70"/>
                  </a:lnTo>
                  <a:lnTo>
                    <a:pt x="36" y="70"/>
                  </a:lnTo>
                  <a:lnTo>
                    <a:pt x="36" y="46"/>
                  </a:lnTo>
                  <a:lnTo>
                    <a:pt x="0" y="0"/>
                  </a:lnTo>
                  <a:lnTo>
                    <a:pt x="19" y="0"/>
                  </a:lnTo>
                  <a:lnTo>
                    <a:pt x="43" y="34"/>
                  </a:lnTo>
                  <a:lnTo>
                    <a:pt x="6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71" tIns="45785" rIns="91571" bIns="45785" numCol="1" anchor="t" anchorCtr="0" compatLnSpc="1">
              <a:prstTxWarp prst="textNoShape">
                <a:avLst/>
              </a:prstTxWarp>
            </a:bodyPr>
            <a:lstStyle/>
            <a:p>
              <a:pPr defTabSz="915680"/>
              <a:endParaRPr lang="en-US" sz="1803" dirty="0">
                <a:solidFill>
                  <a:prstClr val="black"/>
                </a:solidFill>
              </a:endParaRPr>
            </a:p>
          </p:txBody>
        </p:sp>
        <p:sp>
          <p:nvSpPr>
            <p:cNvPr id="27" name="Freeform 221"/>
            <p:cNvSpPr>
              <a:spLocks/>
            </p:cNvSpPr>
            <p:nvPr/>
          </p:nvSpPr>
          <p:spPr bwMode="gray">
            <a:xfrm>
              <a:off x="7254" y="407"/>
              <a:ext cx="65" cy="70"/>
            </a:xfrm>
            <a:custGeom>
              <a:avLst/>
              <a:gdLst>
                <a:gd name="T0" fmla="*/ 65 w 65"/>
                <a:gd name="T1" fmla="*/ 0 h 70"/>
                <a:gd name="T2" fmla="*/ 65 w 65"/>
                <a:gd name="T3" fmla="*/ 15 h 70"/>
                <a:gd name="T4" fmla="*/ 17 w 65"/>
                <a:gd name="T5" fmla="*/ 15 h 70"/>
                <a:gd name="T6" fmla="*/ 17 w 65"/>
                <a:gd name="T7" fmla="*/ 29 h 70"/>
                <a:gd name="T8" fmla="*/ 62 w 65"/>
                <a:gd name="T9" fmla="*/ 29 h 70"/>
                <a:gd name="T10" fmla="*/ 62 w 65"/>
                <a:gd name="T11" fmla="*/ 41 h 70"/>
                <a:gd name="T12" fmla="*/ 17 w 65"/>
                <a:gd name="T13" fmla="*/ 41 h 70"/>
                <a:gd name="T14" fmla="*/ 17 w 65"/>
                <a:gd name="T15" fmla="*/ 56 h 70"/>
                <a:gd name="T16" fmla="*/ 65 w 65"/>
                <a:gd name="T17" fmla="*/ 56 h 70"/>
                <a:gd name="T18" fmla="*/ 65 w 65"/>
                <a:gd name="T19" fmla="*/ 70 h 70"/>
                <a:gd name="T20" fmla="*/ 0 w 65"/>
                <a:gd name="T21" fmla="*/ 70 h 70"/>
                <a:gd name="T22" fmla="*/ 0 w 65"/>
                <a:gd name="T23" fmla="*/ 0 h 70"/>
                <a:gd name="T24" fmla="*/ 65 w 65"/>
                <a:gd name="T25"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 h="70">
                  <a:moveTo>
                    <a:pt x="65" y="0"/>
                  </a:moveTo>
                  <a:lnTo>
                    <a:pt x="65" y="15"/>
                  </a:lnTo>
                  <a:lnTo>
                    <a:pt x="17" y="15"/>
                  </a:lnTo>
                  <a:lnTo>
                    <a:pt x="17" y="29"/>
                  </a:lnTo>
                  <a:lnTo>
                    <a:pt x="62" y="29"/>
                  </a:lnTo>
                  <a:lnTo>
                    <a:pt x="62" y="41"/>
                  </a:lnTo>
                  <a:lnTo>
                    <a:pt x="17" y="41"/>
                  </a:lnTo>
                  <a:lnTo>
                    <a:pt x="17" y="56"/>
                  </a:lnTo>
                  <a:lnTo>
                    <a:pt x="65" y="56"/>
                  </a:lnTo>
                  <a:lnTo>
                    <a:pt x="65" y="70"/>
                  </a:lnTo>
                  <a:lnTo>
                    <a:pt x="0" y="70"/>
                  </a:lnTo>
                  <a:lnTo>
                    <a:pt x="0" y="0"/>
                  </a:lnTo>
                  <a:lnTo>
                    <a:pt x="6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71" tIns="45785" rIns="91571" bIns="45785" numCol="1" anchor="t" anchorCtr="0" compatLnSpc="1">
              <a:prstTxWarp prst="textNoShape">
                <a:avLst/>
              </a:prstTxWarp>
            </a:bodyPr>
            <a:lstStyle/>
            <a:p>
              <a:pPr defTabSz="915680"/>
              <a:endParaRPr lang="en-US" sz="1803" dirty="0">
                <a:solidFill>
                  <a:prstClr val="black"/>
                </a:solidFill>
              </a:endParaRPr>
            </a:p>
          </p:txBody>
        </p:sp>
        <p:sp>
          <p:nvSpPr>
            <p:cNvPr id="28" name="Freeform 222"/>
            <p:cNvSpPr>
              <a:spLocks/>
            </p:cNvSpPr>
            <p:nvPr/>
          </p:nvSpPr>
          <p:spPr bwMode="gray">
            <a:xfrm>
              <a:off x="7168" y="496"/>
              <a:ext cx="65" cy="70"/>
            </a:xfrm>
            <a:custGeom>
              <a:avLst/>
              <a:gdLst>
                <a:gd name="T0" fmla="*/ 65 w 65"/>
                <a:gd name="T1" fmla="*/ 0 h 70"/>
                <a:gd name="T2" fmla="*/ 65 w 65"/>
                <a:gd name="T3" fmla="*/ 15 h 70"/>
                <a:gd name="T4" fmla="*/ 17 w 65"/>
                <a:gd name="T5" fmla="*/ 15 h 70"/>
                <a:gd name="T6" fmla="*/ 17 w 65"/>
                <a:gd name="T7" fmla="*/ 27 h 70"/>
                <a:gd name="T8" fmla="*/ 62 w 65"/>
                <a:gd name="T9" fmla="*/ 27 h 70"/>
                <a:gd name="T10" fmla="*/ 62 w 65"/>
                <a:gd name="T11" fmla="*/ 41 h 70"/>
                <a:gd name="T12" fmla="*/ 17 w 65"/>
                <a:gd name="T13" fmla="*/ 41 h 70"/>
                <a:gd name="T14" fmla="*/ 17 w 65"/>
                <a:gd name="T15" fmla="*/ 55 h 70"/>
                <a:gd name="T16" fmla="*/ 65 w 65"/>
                <a:gd name="T17" fmla="*/ 55 h 70"/>
                <a:gd name="T18" fmla="*/ 65 w 65"/>
                <a:gd name="T19" fmla="*/ 70 h 70"/>
                <a:gd name="T20" fmla="*/ 0 w 65"/>
                <a:gd name="T21" fmla="*/ 70 h 70"/>
                <a:gd name="T22" fmla="*/ 0 w 65"/>
                <a:gd name="T23" fmla="*/ 0 h 70"/>
                <a:gd name="T24" fmla="*/ 65 w 65"/>
                <a:gd name="T25"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 h="70">
                  <a:moveTo>
                    <a:pt x="65" y="0"/>
                  </a:moveTo>
                  <a:lnTo>
                    <a:pt x="65" y="15"/>
                  </a:lnTo>
                  <a:lnTo>
                    <a:pt x="17" y="15"/>
                  </a:lnTo>
                  <a:lnTo>
                    <a:pt x="17" y="27"/>
                  </a:lnTo>
                  <a:lnTo>
                    <a:pt x="62" y="27"/>
                  </a:lnTo>
                  <a:lnTo>
                    <a:pt x="62" y="41"/>
                  </a:lnTo>
                  <a:lnTo>
                    <a:pt x="17" y="41"/>
                  </a:lnTo>
                  <a:lnTo>
                    <a:pt x="17" y="55"/>
                  </a:lnTo>
                  <a:lnTo>
                    <a:pt x="65" y="55"/>
                  </a:lnTo>
                  <a:lnTo>
                    <a:pt x="65" y="70"/>
                  </a:lnTo>
                  <a:lnTo>
                    <a:pt x="0" y="70"/>
                  </a:lnTo>
                  <a:lnTo>
                    <a:pt x="0" y="0"/>
                  </a:lnTo>
                  <a:lnTo>
                    <a:pt x="6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71" tIns="45785" rIns="91571" bIns="45785" numCol="1" anchor="t" anchorCtr="0" compatLnSpc="1">
              <a:prstTxWarp prst="textNoShape">
                <a:avLst/>
              </a:prstTxWarp>
            </a:bodyPr>
            <a:lstStyle/>
            <a:p>
              <a:pPr defTabSz="915680"/>
              <a:endParaRPr lang="en-US" sz="1803" dirty="0">
                <a:solidFill>
                  <a:prstClr val="black"/>
                </a:solidFill>
              </a:endParaRPr>
            </a:p>
          </p:txBody>
        </p:sp>
        <p:sp>
          <p:nvSpPr>
            <p:cNvPr id="29" name="Freeform 223"/>
            <p:cNvSpPr>
              <a:spLocks noEditPoints="1"/>
            </p:cNvSpPr>
            <p:nvPr/>
          </p:nvSpPr>
          <p:spPr bwMode="gray">
            <a:xfrm>
              <a:off x="7343" y="407"/>
              <a:ext cx="69" cy="70"/>
            </a:xfrm>
            <a:custGeom>
              <a:avLst/>
              <a:gdLst>
                <a:gd name="T0" fmla="*/ 16 w 69"/>
                <a:gd name="T1" fmla="*/ 29 h 70"/>
                <a:gd name="T2" fmla="*/ 43 w 69"/>
                <a:gd name="T3" fmla="*/ 29 h 70"/>
                <a:gd name="T4" fmla="*/ 43 w 69"/>
                <a:gd name="T5" fmla="*/ 29 h 70"/>
                <a:gd name="T6" fmla="*/ 45 w 69"/>
                <a:gd name="T7" fmla="*/ 29 h 70"/>
                <a:gd name="T8" fmla="*/ 45 w 69"/>
                <a:gd name="T9" fmla="*/ 29 h 70"/>
                <a:gd name="T10" fmla="*/ 48 w 69"/>
                <a:gd name="T11" fmla="*/ 29 h 70"/>
                <a:gd name="T12" fmla="*/ 48 w 69"/>
                <a:gd name="T13" fmla="*/ 27 h 70"/>
                <a:gd name="T14" fmla="*/ 48 w 69"/>
                <a:gd name="T15" fmla="*/ 27 h 70"/>
                <a:gd name="T16" fmla="*/ 48 w 69"/>
                <a:gd name="T17" fmla="*/ 27 h 70"/>
                <a:gd name="T18" fmla="*/ 50 w 69"/>
                <a:gd name="T19" fmla="*/ 24 h 70"/>
                <a:gd name="T20" fmla="*/ 50 w 69"/>
                <a:gd name="T21" fmla="*/ 24 h 70"/>
                <a:gd name="T22" fmla="*/ 50 w 69"/>
                <a:gd name="T23" fmla="*/ 22 h 70"/>
                <a:gd name="T24" fmla="*/ 50 w 69"/>
                <a:gd name="T25" fmla="*/ 22 h 70"/>
                <a:gd name="T26" fmla="*/ 50 w 69"/>
                <a:gd name="T27" fmla="*/ 20 h 70"/>
                <a:gd name="T28" fmla="*/ 48 w 69"/>
                <a:gd name="T29" fmla="*/ 20 h 70"/>
                <a:gd name="T30" fmla="*/ 48 w 69"/>
                <a:gd name="T31" fmla="*/ 17 h 70"/>
                <a:gd name="T32" fmla="*/ 48 w 69"/>
                <a:gd name="T33" fmla="*/ 17 h 70"/>
                <a:gd name="T34" fmla="*/ 48 w 69"/>
                <a:gd name="T35" fmla="*/ 17 h 70"/>
                <a:gd name="T36" fmla="*/ 45 w 69"/>
                <a:gd name="T37" fmla="*/ 15 h 70"/>
                <a:gd name="T38" fmla="*/ 45 w 69"/>
                <a:gd name="T39" fmla="*/ 15 h 70"/>
                <a:gd name="T40" fmla="*/ 43 w 69"/>
                <a:gd name="T41" fmla="*/ 15 h 70"/>
                <a:gd name="T42" fmla="*/ 43 w 69"/>
                <a:gd name="T43" fmla="*/ 15 h 70"/>
                <a:gd name="T44" fmla="*/ 43 w 69"/>
                <a:gd name="T45" fmla="*/ 15 h 70"/>
                <a:gd name="T46" fmla="*/ 16 w 69"/>
                <a:gd name="T47" fmla="*/ 70 h 70"/>
                <a:gd name="T48" fmla="*/ 43 w 69"/>
                <a:gd name="T49" fmla="*/ 0 h 70"/>
                <a:gd name="T50" fmla="*/ 48 w 69"/>
                <a:gd name="T51" fmla="*/ 0 h 70"/>
                <a:gd name="T52" fmla="*/ 50 w 69"/>
                <a:gd name="T53" fmla="*/ 0 h 70"/>
                <a:gd name="T54" fmla="*/ 52 w 69"/>
                <a:gd name="T55" fmla="*/ 3 h 70"/>
                <a:gd name="T56" fmla="*/ 55 w 69"/>
                <a:gd name="T57" fmla="*/ 5 h 70"/>
                <a:gd name="T58" fmla="*/ 57 w 69"/>
                <a:gd name="T59" fmla="*/ 5 h 70"/>
                <a:gd name="T60" fmla="*/ 60 w 69"/>
                <a:gd name="T61" fmla="*/ 8 h 70"/>
                <a:gd name="T62" fmla="*/ 62 w 69"/>
                <a:gd name="T63" fmla="*/ 10 h 70"/>
                <a:gd name="T64" fmla="*/ 64 w 69"/>
                <a:gd name="T65" fmla="*/ 15 h 70"/>
                <a:gd name="T66" fmla="*/ 64 w 69"/>
                <a:gd name="T67" fmla="*/ 17 h 70"/>
                <a:gd name="T68" fmla="*/ 64 w 69"/>
                <a:gd name="T69" fmla="*/ 20 h 70"/>
                <a:gd name="T70" fmla="*/ 64 w 69"/>
                <a:gd name="T71" fmla="*/ 24 h 70"/>
                <a:gd name="T72" fmla="*/ 64 w 69"/>
                <a:gd name="T73" fmla="*/ 27 h 70"/>
                <a:gd name="T74" fmla="*/ 64 w 69"/>
                <a:gd name="T75" fmla="*/ 29 h 70"/>
                <a:gd name="T76" fmla="*/ 64 w 69"/>
                <a:gd name="T77" fmla="*/ 32 h 70"/>
                <a:gd name="T78" fmla="*/ 62 w 69"/>
                <a:gd name="T79" fmla="*/ 34 h 70"/>
                <a:gd name="T80" fmla="*/ 60 w 69"/>
                <a:gd name="T81" fmla="*/ 36 h 70"/>
                <a:gd name="T82" fmla="*/ 60 w 69"/>
                <a:gd name="T83" fmla="*/ 36 h 70"/>
                <a:gd name="T84" fmla="*/ 57 w 69"/>
                <a:gd name="T85" fmla="*/ 39 h 70"/>
                <a:gd name="T86" fmla="*/ 55 w 69"/>
                <a:gd name="T87" fmla="*/ 41 h 70"/>
                <a:gd name="T88" fmla="*/ 52 w 69"/>
                <a:gd name="T89" fmla="*/ 41 h 70"/>
                <a:gd name="T90" fmla="*/ 50 w 69"/>
                <a:gd name="T91" fmla="*/ 44 h 70"/>
                <a:gd name="T92" fmla="*/ 50 w 69"/>
                <a:gd name="T93"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9" h="70">
                  <a:moveTo>
                    <a:pt x="43" y="15"/>
                  </a:moveTo>
                  <a:lnTo>
                    <a:pt x="16" y="15"/>
                  </a:lnTo>
                  <a:lnTo>
                    <a:pt x="16" y="29"/>
                  </a:lnTo>
                  <a:lnTo>
                    <a:pt x="43" y="29"/>
                  </a:lnTo>
                  <a:lnTo>
                    <a:pt x="43" y="29"/>
                  </a:lnTo>
                  <a:lnTo>
                    <a:pt x="43" y="29"/>
                  </a:lnTo>
                  <a:lnTo>
                    <a:pt x="43" y="29"/>
                  </a:lnTo>
                  <a:lnTo>
                    <a:pt x="43" y="29"/>
                  </a:lnTo>
                  <a:lnTo>
                    <a:pt x="43" y="29"/>
                  </a:lnTo>
                  <a:lnTo>
                    <a:pt x="43" y="29"/>
                  </a:lnTo>
                  <a:lnTo>
                    <a:pt x="45" y="29"/>
                  </a:lnTo>
                  <a:lnTo>
                    <a:pt x="45" y="29"/>
                  </a:lnTo>
                  <a:lnTo>
                    <a:pt x="45" y="29"/>
                  </a:lnTo>
                  <a:lnTo>
                    <a:pt x="45" y="29"/>
                  </a:lnTo>
                  <a:lnTo>
                    <a:pt x="45" y="29"/>
                  </a:lnTo>
                  <a:lnTo>
                    <a:pt x="45" y="29"/>
                  </a:lnTo>
                  <a:lnTo>
                    <a:pt x="45" y="29"/>
                  </a:lnTo>
                  <a:lnTo>
                    <a:pt x="48" y="29"/>
                  </a:lnTo>
                  <a:lnTo>
                    <a:pt x="48" y="29"/>
                  </a:lnTo>
                  <a:lnTo>
                    <a:pt x="48" y="27"/>
                  </a:lnTo>
                  <a:lnTo>
                    <a:pt x="48" y="27"/>
                  </a:lnTo>
                  <a:lnTo>
                    <a:pt x="48" y="27"/>
                  </a:lnTo>
                  <a:lnTo>
                    <a:pt x="48" y="27"/>
                  </a:lnTo>
                  <a:lnTo>
                    <a:pt x="48" y="27"/>
                  </a:lnTo>
                  <a:lnTo>
                    <a:pt x="48" y="27"/>
                  </a:lnTo>
                  <a:lnTo>
                    <a:pt x="48" y="27"/>
                  </a:lnTo>
                  <a:lnTo>
                    <a:pt x="48" y="27"/>
                  </a:lnTo>
                  <a:lnTo>
                    <a:pt x="48" y="24"/>
                  </a:lnTo>
                  <a:lnTo>
                    <a:pt x="50" y="24"/>
                  </a:lnTo>
                  <a:lnTo>
                    <a:pt x="50" y="24"/>
                  </a:lnTo>
                  <a:lnTo>
                    <a:pt x="50" y="24"/>
                  </a:lnTo>
                  <a:lnTo>
                    <a:pt x="50" y="24"/>
                  </a:lnTo>
                  <a:lnTo>
                    <a:pt x="50" y="24"/>
                  </a:lnTo>
                  <a:lnTo>
                    <a:pt x="50" y="24"/>
                  </a:lnTo>
                  <a:lnTo>
                    <a:pt x="50" y="22"/>
                  </a:lnTo>
                  <a:lnTo>
                    <a:pt x="50" y="22"/>
                  </a:lnTo>
                  <a:lnTo>
                    <a:pt x="50" y="22"/>
                  </a:lnTo>
                  <a:lnTo>
                    <a:pt x="50" y="22"/>
                  </a:lnTo>
                  <a:lnTo>
                    <a:pt x="50" y="22"/>
                  </a:lnTo>
                  <a:lnTo>
                    <a:pt x="50" y="22"/>
                  </a:lnTo>
                  <a:lnTo>
                    <a:pt x="50" y="20"/>
                  </a:lnTo>
                  <a:lnTo>
                    <a:pt x="50" y="20"/>
                  </a:lnTo>
                  <a:lnTo>
                    <a:pt x="50" y="20"/>
                  </a:lnTo>
                  <a:lnTo>
                    <a:pt x="48" y="20"/>
                  </a:lnTo>
                  <a:lnTo>
                    <a:pt x="48" y="20"/>
                  </a:lnTo>
                  <a:lnTo>
                    <a:pt x="48" y="20"/>
                  </a:lnTo>
                  <a:lnTo>
                    <a:pt x="48" y="20"/>
                  </a:lnTo>
                  <a:lnTo>
                    <a:pt x="48" y="17"/>
                  </a:lnTo>
                  <a:lnTo>
                    <a:pt x="48" y="17"/>
                  </a:lnTo>
                  <a:lnTo>
                    <a:pt x="48" y="17"/>
                  </a:lnTo>
                  <a:lnTo>
                    <a:pt x="48" y="17"/>
                  </a:lnTo>
                  <a:lnTo>
                    <a:pt x="48" y="17"/>
                  </a:lnTo>
                  <a:lnTo>
                    <a:pt x="48" y="17"/>
                  </a:lnTo>
                  <a:lnTo>
                    <a:pt x="48" y="17"/>
                  </a:lnTo>
                  <a:lnTo>
                    <a:pt x="45" y="17"/>
                  </a:lnTo>
                  <a:lnTo>
                    <a:pt x="45" y="17"/>
                  </a:lnTo>
                  <a:lnTo>
                    <a:pt x="45" y="15"/>
                  </a:lnTo>
                  <a:lnTo>
                    <a:pt x="45" y="15"/>
                  </a:lnTo>
                  <a:lnTo>
                    <a:pt x="45" y="15"/>
                  </a:lnTo>
                  <a:lnTo>
                    <a:pt x="45" y="15"/>
                  </a:lnTo>
                  <a:lnTo>
                    <a:pt x="45" y="15"/>
                  </a:lnTo>
                  <a:lnTo>
                    <a:pt x="43" y="15"/>
                  </a:lnTo>
                  <a:lnTo>
                    <a:pt x="43" y="15"/>
                  </a:lnTo>
                  <a:lnTo>
                    <a:pt x="43" y="15"/>
                  </a:lnTo>
                  <a:lnTo>
                    <a:pt x="43" y="15"/>
                  </a:lnTo>
                  <a:lnTo>
                    <a:pt x="43" y="15"/>
                  </a:lnTo>
                  <a:lnTo>
                    <a:pt x="43" y="15"/>
                  </a:lnTo>
                  <a:lnTo>
                    <a:pt x="43" y="15"/>
                  </a:lnTo>
                  <a:lnTo>
                    <a:pt x="43" y="15"/>
                  </a:lnTo>
                  <a:close/>
                  <a:moveTo>
                    <a:pt x="31" y="44"/>
                  </a:moveTo>
                  <a:lnTo>
                    <a:pt x="16" y="44"/>
                  </a:lnTo>
                  <a:lnTo>
                    <a:pt x="16" y="70"/>
                  </a:lnTo>
                  <a:lnTo>
                    <a:pt x="0" y="70"/>
                  </a:lnTo>
                  <a:lnTo>
                    <a:pt x="0" y="0"/>
                  </a:lnTo>
                  <a:lnTo>
                    <a:pt x="43" y="0"/>
                  </a:lnTo>
                  <a:lnTo>
                    <a:pt x="45" y="0"/>
                  </a:lnTo>
                  <a:lnTo>
                    <a:pt x="45" y="0"/>
                  </a:lnTo>
                  <a:lnTo>
                    <a:pt x="48" y="0"/>
                  </a:lnTo>
                  <a:lnTo>
                    <a:pt x="48" y="0"/>
                  </a:lnTo>
                  <a:lnTo>
                    <a:pt x="48" y="0"/>
                  </a:lnTo>
                  <a:lnTo>
                    <a:pt x="50" y="0"/>
                  </a:lnTo>
                  <a:lnTo>
                    <a:pt x="50" y="3"/>
                  </a:lnTo>
                  <a:lnTo>
                    <a:pt x="52" y="3"/>
                  </a:lnTo>
                  <a:lnTo>
                    <a:pt x="52" y="3"/>
                  </a:lnTo>
                  <a:lnTo>
                    <a:pt x="55" y="3"/>
                  </a:lnTo>
                  <a:lnTo>
                    <a:pt x="55" y="3"/>
                  </a:lnTo>
                  <a:lnTo>
                    <a:pt x="55" y="5"/>
                  </a:lnTo>
                  <a:lnTo>
                    <a:pt x="57" y="5"/>
                  </a:lnTo>
                  <a:lnTo>
                    <a:pt x="57" y="5"/>
                  </a:lnTo>
                  <a:lnTo>
                    <a:pt x="57" y="5"/>
                  </a:lnTo>
                  <a:lnTo>
                    <a:pt x="60" y="8"/>
                  </a:lnTo>
                  <a:lnTo>
                    <a:pt x="60" y="8"/>
                  </a:lnTo>
                  <a:lnTo>
                    <a:pt x="60" y="8"/>
                  </a:lnTo>
                  <a:lnTo>
                    <a:pt x="60" y="10"/>
                  </a:lnTo>
                  <a:lnTo>
                    <a:pt x="62" y="10"/>
                  </a:lnTo>
                  <a:lnTo>
                    <a:pt x="62" y="10"/>
                  </a:lnTo>
                  <a:lnTo>
                    <a:pt x="62" y="12"/>
                  </a:lnTo>
                  <a:lnTo>
                    <a:pt x="62" y="12"/>
                  </a:lnTo>
                  <a:lnTo>
                    <a:pt x="64" y="15"/>
                  </a:lnTo>
                  <a:lnTo>
                    <a:pt x="64" y="15"/>
                  </a:lnTo>
                  <a:lnTo>
                    <a:pt x="64" y="15"/>
                  </a:lnTo>
                  <a:lnTo>
                    <a:pt x="64" y="17"/>
                  </a:lnTo>
                  <a:lnTo>
                    <a:pt x="64" y="17"/>
                  </a:lnTo>
                  <a:lnTo>
                    <a:pt x="64" y="20"/>
                  </a:lnTo>
                  <a:lnTo>
                    <a:pt x="64" y="20"/>
                  </a:lnTo>
                  <a:lnTo>
                    <a:pt x="64" y="22"/>
                  </a:lnTo>
                  <a:lnTo>
                    <a:pt x="64" y="22"/>
                  </a:lnTo>
                  <a:lnTo>
                    <a:pt x="64" y="24"/>
                  </a:lnTo>
                  <a:lnTo>
                    <a:pt x="64" y="24"/>
                  </a:lnTo>
                  <a:lnTo>
                    <a:pt x="64" y="24"/>
                  </a:lnTo>
                  <a:lnTo>
                    <a:pt x="64" y="27"/>
                  </a:lnTo>
                  <a:lnTo>
                    <a:pt x="64" y="27"/>
                  </a:lnTo>
                  <a:lnTo>
                    <a:pt x="64" y="27"/>
                  </a:lnTo>
                  <a:lnTo>
                    <a:pt x="64" y="29"/>
                  </a:lnTo>
                  <a:lnTo>
                    <a:pt x="64" y="29"/>
                  </a:lnTo>
                  <a:lnTo>
                    <a:pt x="64" y="29"/>
                  </a:lnTo>
                  <a:lnTo>
                    <a:pt x="64" y="32"/>
                  </a:lnTo>
                  <a:lnTo>
                    <a:pt x="62" y="32"/>
                  </a:lnTo>
                  <a:lnTo>
                    <a:pt x="62" y="32"/>
                  </a:lnTo>
                  <a:lnTo>
                    <a:pt x="62" y="34"/>
                  </a:lnTo>
                  <a:lnTo>
                    <a:pt x="62" y="34"/>
                  </a:lnTo>
                  <a:lnTo>
                    <a:pt x="62" y="34"/>
                  </a:lnTo>
                  <a:lnTo>
                    <a:pt x="60" y="36"/>
                  </a:lnTo>
                  <a:lnTo>
                    <a:pt x="60" y="36"/>
                  </a:lnTo>
                  <a:lnTo>
                    <a:pt x="60" y="36"/>
                  </a:lnTo>
                  <a:lnTo>
                    <a:pt x="60" y="36"/>
                  </a:lnTo>
                  <a:lnTo>
                    <a:pt x="57" y="39"/>
                  </a:lnTo>
                  <a:lnTo>
                    <a:pt x="57" y="39"/>
                  </a:lnTo>
                  <a:lnTo>
                    <a:pt x="57" y="39"/>
                  </a:lnTo>
                  <a:lnTo>
                    <a:pt x="57" y="39"/>
                  </a:lnTo>
                  <a:lnTo>
                    <a:pt x="55" y="41"/>
                  </a:lnTo>
                  <a:lnTo>
                    <a:pt x="55" y="41"/>
                  </a:lnTo>
                  <a:lnTo>
                    <a:pt x="55" y="41"/>
                  </a:lnTo>
                  <a:lnTo>
                    <a:pt x="52" y="41"/>
                  </a:lnTo>
                  <a:lnTo>
                    <a:pt x="52" y="41"/>
                  </a:lnTo>
                  <a:lnTo>
                    <a:pt x="52" y="41"/>
                  </a:lnTo>
                  <a:lnTo>
                    <a:pt x="50" y="44"/>
                  </a:lnTo>
                  <a:lnTo>
                    <a:pt x="50" y="44"/>
                  </a:lnTo>
                  <a:lnTo>
                    <a:pt x="50" y="44"/>
                  </a:lnTo>
                  <a:lnTo>
                    <a:pt x="69" y="70"/>
                  </a:lnTo>
                  <a:lnTo>
                    <a:pt x="50" y="70"/>
                  </a:lnTo>
                  <a:lnTo>
                    <a:pt x="31" y="44"/>
                  </a:lnTo>
                  <a:lnTo>
                    <a:pt x="31" y="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71" tIns="45785" rIns="91571" bIns="45785" numCol="1" anchor="t" anchorCtr="0" compatLnSpc="1">
              <a:prstTxWarp prst="textNoShape">
                <a:avLst/>
              </a:prstTxWarp>
            </a:bodyPr>
            <a:lstStyle/>
            <a:p>
              <a:pPr defTabSz="915680"/>
              <a:endParaRPr lang="en-US" sz="1803" dirty="0">
                <a:solidFill>
                  <a:prstClr val="black"/>
                </a:solidFill>
              </a:endParaRPr>
            </a:p>
          </p:txBody>
        </p:sp>
        <p:sp>
          <p:nvSpPr>
            <p:cNvPr id="30" name="Freeform 224"/>
            <p:cNvSpPr>
              <a:spLocks noEditPoints="1"/>
            </p:cNvSpPr>
            <p:nvPr/>
          </p:nvSpPr>
          <p:spPr bwMode="gray">
            <a:xfrm>
              <a:off x="7168" y="587"/>
              <a:ext cx="77" cy="70"/>
            </a:xfrm>
            <a:custGeom>
              <a:avLst/>
              <a:gdLst>
                <a:gd name="T0" fmla="*/ 48 w 77"/>
                <a:gd name="T1" fmla="*/ 0 h 70"/>
                <a:gd name="T2" fmla="*/ 50 w 77"/>
                <a:gd name="T3" fmla="*/ 0 h 70"/>
                <a:gd name="T4" fmla="*/ 53 w 77"/>
                <a:gd name="T5" fmla="*/ 0 h 70"/>
                <a:gd name="T6" fmla="*/ 55 w 77"/>
                <a:gd name="T7" fmla="*/ 3 h 70"/>
                <a:gd name="T8" fmla="*/ 60 w 77"/>
                <a:gd name="T9" fmla="*/ 3 h 70"/>
                <a:gd name="T10" fmla="*/ 62 w 77"/>
                <a:gd name="T11" fmla="*/ 5 h 70"/>
                <a:gd name="T12" fmla="*/ 65 w 77"/>
                <a:gd name="T13" fmla="*/ 7 h 70"/>
                <a:gd name="T14" fmla="*/ 65 w 77"/>
                <a:gd name="T15" fmla="*/ 10 h 70"/>
                <a:gd name="T16" fmla="*/ 67 w 77"/>
                <a:gd name="T17" fmla="*/ 12 h 70"/>
                <a:gd name="T18" fmla="*/ 67 w 77"/>
                <a:gd name="T19" fmla="*/ 15 h 70"/>
                <a:gd name="T20" fmla="*/ 69 w 77"/>
                <a:gd name="T21" fmla="*/ 19 h 70"/>
                <a:gd name="T22" fmla="*/ 69 w 77"/>
                <a:gd name="T23" fmla="*/ 22 h 70"/>
                <a:gd name="T24" fmla="*/ 69 w 77"/>
                <a:gd name="T25" fmla="*/ 24 h 70"/>
                <a:gd name="T26" fmla="*/ 67 w 77"/>
                <a:gd name="T27" fmla="*/ 27 h 70"/>
                <a:gd name="T28" fmla="*/ 67 w 77"/>
                <a:gd name="T29" fmla="*/ 29 h 70"/>
                <a:gd name="T30" fmla="*/ 67 w 77"/>
                <a:gd name="T31" fmla="*/ 31 h 70"/>
                <a:gd name="T32" fmla="*/ 65 w 77"/>
                <a:gd name="T33" fmla="*/ 34 h 70"/>
                <a:gd name="T34" fmla="*/ 62 w 77"/>
                <a:gd name="T35" fmla="*/ 36 h 70"/>
                <a:gd name="T36" fmla="*/ 62 w 77"/>
                <a:gd name="T37" fmla="*/ 36 h 70"/>
                <a:gd name="T38" fmla="*/ 60 w 77"/>
                <a:gd name="T39" fmla="*/ 39 h 70"/>
                <a:gd name="T40" fmla="*/ 57 w 77"/>
                <a:gd name="T41" fmla="*/ 41 h 70"/>
                <a:gd name="T42" fmla="*/ 55 w 77"/>
                <a:gd name="T43" fmla="*/ 41 h 70"/>
                <a:gd name="T44" fmla="*/ 57 w 77"/>
                <a:gd name="T45" fmla="*/ 70 h 70"/>
                <a:gd name="T46" fmla="*/ 17 w 77"/>
                <a:gd name="T47" fmla="*/ 70 h 70"/>
                <a:gd name="T48" fmla="*/ 53 w 77"/>
                <a:gd name="T49" fmla="*/ 22 h 70"/>
                <a:gd name="T50" fmla="*/ 53 w 77"/>
                <a:gd name="T51" fmla="*/ 19 h 70"/>
                <a:gd name="T52" fmla="*/ 53 w 77"/>
                <a:gd name="T53" fmla="*/ 19 h 70"/>
                <a:gd name="T54" fmla="*/ 53 w 77"/>
                <a:gd name="T55" fmla="*/ 19 h 70"/>
                <a:gd name="T56" fmla="*/ 53 w 77"/>
                <a:gd name="T57" fmla="*/ 17 h 70"/>
                <a:gd name="T58" fmla="*/ 50 w 77"/>
                <a:gd name="T59" fmla="*/ 17 h 70"/>
                <a:gd name="T60" fmla="*/ 50 w 77"/>
                <a:gd name="T61" fmla="*/ 15 h 70"/>
                <a:gd name="T62" fmla="*/ 50 w 77"/>
                <a:gd name="T63" fmla="*/ 15 h 70"/>
                <a:gd name="T64" fmla="*/ 48 w 77"/>
                <a:gd name="T65" fmla="*/ 15 h 70"/>
                <a:gd name="T66" fmla="*/ 48 w 77"/>
                <a:gd name="T67" fmla="*/ 15 h 70"/>
                <a:gd name="T68" fmla="*/ 45 w 77"/>
                <a:gd name="T69" fmla="*/ 15 h 70"/>
                <a:gd name="T70" fmla="*/ 17 w 77"/>
                <a:gd name="T71" fmla="*/ 15 h 70"/>
                <a:gd name="T72" fmla="*/ 45 w 77"/>
                <a:gd name="T73" fmla="*/ 29 h 70"/>
                <a:gd name="T74" fmla="*/ 48 w 77"/>
                <a:gd name="T75" fmla="*/ 29 h 70"/>
                <a:gd name="T76" fmla="*/ 48 w 77"/>
                <a:gd name="T77" fmla="*/ 29 h 70"/>
                <a:gd name="T78" fmla="*/ 48 w 77"/>
                <a:gd name="T79" fmla="*/ 29 h 70"/>
                <a:gd name="T80" fmla="*/ 50 w 77"/>
                <a:gd name="T81" fmla="*/ 27 h 70"/>
                <a:gd name="T82" fmla="*/ 50 w 77"/>
                <a:gd name="T83" fmla="*/ 27 h 70"/>
                <a:gd name="T84" fmla="*/ 50 w 77"/>
                <a:gd name="T85" fmla="*/ 27 h 70"/>
                <a:gd name="T86" fmla="*/ 53 w 77"/>
                <a:gd name="T87" fmla="*/ 24 h 70"/>
                <a:gd name="T88" fmla="*/ 53 w 77"/>
                <a:gd name="T89" fmla="*/ 24 h 70"/>
                <a:gd name="T90" fmla="*/ 53 w 77"/>
                <a:gd name="T91" fmla="*/ 22 h 70"/>
                <a:gd name="T92" fmla="*/ 53 w 77"/>
                <a:gd name="T93" fmla="*/ 2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7" h="70">
                  <a:moveTo>
                    <a:pt x="0" y="70"/>
                  </a:moveTo>
                  <a:lnTo>
                    <a:pt x="0" y="0"/>
                  </a:lnTo>
                  <a:lnTo>
                    <a:pt x="48" y="0"/>
                  </a:lnTo>
                  <a:lnTo>
                    <a:pt x="48" y="0"/>
                  </a:lnTo>
                  <a:lnTo>
                    <a:pt x="50" y="0"/>
                  </a:lnTo>
                  <a:lnTo>
                    <a:pt x="50" y="0"/>
                  </a:lnTo>
                  <a:lnTo>
                    <a:pt x="50" y="0"/>
                  </a:lnTo>
                  <a:lnTo>
                    <a:pt x="53" y="0"/>
                  </a:lnTo>
                  <a:lnTo>
                    <a:pt x="53" y="0"/>
                  </a:lnTo>
                  <a:lnTo>
                    <a:pt x="55" y="0"/>
                  </a:lnTo>
                  <a:lnTo>
                    <a:pt x="55" y="0"/>
                  </a:lnTo>
                  <a:lnTo>
                    <a:pt x="55" y="3"/>
                  </a:lnTo>
                  <a:lnTo>
                    <a:pt x="57" y="3"/>
                  </a:lnTo>
                  <a:lnTo>
                    <a:pt x="57" y="3"/>
                  </a:lnTo>
                  <a:lnTo>
                    <a:pt x="60" y="3"/>
                  </a:lnTo>
                  <a:lnTo>
                    <a:pt x="60" y="3"/>
                  </a:lnTo>
                  <a:lnTo>
                    <a:pt x="60" y="5"/>
                  </a:lnTo>
                  <a:lnTo>
                    <a:pt x="62" y="5"/>
                  </a:lnTo>
                  <a:lnTo>
                    <a:pt x="62" y="5"/>
                  </a:lnTo>
                  <a:lnTo>
                    <a:pt x="62" y="7"/>
                  </a:lnTo>
                  <a:lnTo>
                    <a:pt x="65" y="7"/>
                  </a:lnTo>
                  <a:lnTo>
                    <a:pt x="65" y="7"/>
                  </a:lnTo>
                  <a:lnTo>
                    <a:pt x="65" y="10"/>
                  </a:lnTo>
                  <a:lnTo>
                    <a:pt x="65" y="10"/>
                  </a:lnTo>
                  <a:lnTo>
                    <a:pt x="67" y="10"/>
                  </a:lnTo>
                  <a:lnTo>
                    <a:pt x="67" y="12"/>
                  </a:lnTo>
                  <a:lnTo>
                    <a:pt x="67" y="12"/>
                  </a:lnTo>
                  <a:lnTo>
                    <a:pt x="67" y="15"/>
                  </a:lnTo>
                  <a:lnTo>
                    <a:pt x="67" y="15"/>
                  </a:lnTo>
                  <a:lnTo>
                    <a:pt x="67" y="15"/>
                  </a:lnTo>
                  <a:lnTo>
                    <a:pt x="67" y="17"/>
                  </a:lnTo>
                  <a:lnTo>
                    <a:pt x="69" y="17"/>
                  </a:lnTo>
                  <a:lnTo>
                    <a:pt x="69" y="19"/>
                  </a:lnTo>
                  <a:lnTo>
                    <a:pt x="69" y="19"/>
                  </a:lnTo>
                  <a:lnTo>
                    <a:pt x="69" y="22"/>
                  </a:lnTo>
                  <a:lnTo>
                    <a:pt x="69" y="22"/>
                  </a:lnTo>
                  <a:lnTo>
                    <a:pt x="69" y="22"/>
                  </a:lnTo>
                  <a:lnTo>
                    <a:pt x="69" y="24"/>
                  </a:lnTo>
                  <a:lnTo>
                    <a:pt x="69" y="24"/>
                  </a:lnTo>
                  <a:lnTo>
                    <a:pt x="67" y="24"/>
                  </a:lnTo>
                  <a:lnTo>
                    <a:pt x="67" y="27"/>
                  </a:lnTo>
                  <a:lnTo>
                    <a:pt x="67" y="27"/>
                  </a:lnTo>
                  <a:lnTo>
                    <a:pt x="67" y="27"/>
                  </a:lnTo>
                  <a:lnTo>
                    <a:pt x="67" y="29"/>
                  </a:lnTo>
                  <a:lnTo>
                    <a:pt x="67" y="29"/>
                  </a:lnTo>
                  <a:lnTo>
                    <a:pt x="67" y="29"/>
                  </a:lnTo>
                  <a:lnTo>
                    <a:pt x="67" y="31"/>
                  </a:lnTo>
                  <a:lnTo>
                    <a:pt x="67" y="31"/>
                  </a:lnTo>
                  <a:lnTo>
                    <a:pt x="65" y="31"/>
                  </a:lnTo>
                  <a:lnTo>
                    <a:pt x="65" y="34"/>
                  </a:lnTo>
                  <a:lnTo>
                    <a:pt x="65" y="34"/>
                  </a:lnTo>
                  <a:lnTo>
                    <a:pt x="65" y="34"/>
                  </a:lnTo>
                  <a:lnTo>
                    <a:pt x="65" y="34"/>
                  </a:lnTo>
                  <a:lnTo>
                    <a:pt x="62" y="36"/>
                  </a:lnTo>
                  <a:lnTo>
                    <a:pt x="62" y="36"/>
                  </a:lnTo>
                  <a:lnTo>
                    <a:pt x="62" y="36"/>
                  </a:lnTo>
                  <a:lnTo>
                    <a:pt x="62" y="36"/>
                  </a:lnTo>
                  <a:lnTo>
                    <a:pt x="60" y="39"/>
                  </a:lnTo>
                  <a:lnTo>
                    <a:pt x="60" y="39"/>
                  </a:lnTo>
                  <a:lnTo>
                    <a:pt x="60" y="39"/>
                  </a:lnTo>
                  <a:lnTo>
                    <a:pt x="60" y="39"/>
                  </a:lnTo>
                  <a:lnTo>
                    <a:pt x="57" y="39"/>
                  </a:lnTo>
                  <a:lnTo>
                    <a:pt x="57" y="41"/>
                  </a:lnTo>
                  <a:lnTo>
                    <a:pt x="57" y="41"/>
                  </a:lnTo>
                  <a:lnTo>
                    <a:pt x="57" y="41"/>
                  </a:lnTo>
                  <a:lnTo>
                    <a:pt x="55" y="41"/>
                  </a:lnTo>
                  <a:lnTo>
                    <a:pt x="55" y="41"/>
                  </a:lnTo>
                  <a:lnTo>
                    <a:pt x="77" y="70"/>
                  </a:lnTo>
                  <a:lnTo>
                    <a:pt x="57" y="70"/>
                  </a:lnTo>
                  <a:lnTo>
                    <a:pt x="36" y="43"/>
                  </a:lnTo>
                  <a:lnTo>
                    <a:pt x="17" y="43"/>
                  </a:lnTo>
                  <a:lnTo>
                    <a:pt x="17" y="70"/>
                  </a:lnTo>
                  <a:lnTo>
                    <a:pt x="0" y="70"/>
                  </a:lnTo>
                  <a:lnTo>
                    <a:pt x="0" y="70"/>
                  </a:lnTo>
                  <a:close/>
                  <a:moveTo>
                    <a:pt x="53" y="22"/>
                  </a:moveTo>
                  <a:lnTo>
                    <a:pt x="53" y="22"/>
                  </a:lnTo>
                  <a:lnTo>
                    <a:pt x="53" y="22"/>
                  </a:lnTo>
                  <a:lnTo>
                    <a:pt x="53" y="19"/>
                  </a:lnTo>
                  <a:lnTo>
                    <a:pt x="53" y="19"/>
                  </a:lnTo>
                  <a:lnTo>
                    <a:pt x="53" y="19"/>
                  </a:lnTo>
                  <a:lnTo>
                    <a:pt x="53" y="19"/>
                  </a:lnTo>
                  <a:lnTo>
                    <a:pt x="53" y="19"/>
                  </a:lnTo>
                  <a:lnTo>
                    <a:pt x="53" y="19"/>
                  </a:lnTo>
                  <a:lnTo>
                    <a:pt x="53" y="19"/>
                  </a:lnTo>
                  <a:lnTo>
                    <a:pt x="53" y="17"/>
                  </a:lnTo>
                  <a:lnTo>
                    <a:pt x="53" y="17"/>
                  </a:lnTo>
                  <a:lnTo>
                    <a:pt x="53" y="17"/>
                  </a:lnTo>
                  <a:lnTo>
                    <a:pt x="50" y="17"/>
                  </a:lnTo>
                  <a:lnTo>
                    <a:pt x="50" y="17"/>
                  </a:lnTo>
                  <a:lnTo>
                    <a:pt x="50" y="17"/>
                  </a:lnTo>
                  <a:lnTo>
                    <a:pt x="50" y="17"/>
                  </a:lnTo>
                  <a:lnTo>
                    <a:pt x="50" y="15"/>
                  </a:lnTo>
                  <a:lnTo>
                    <a:pt x="50" y="15"/>
                  </a:lnTo>
                  <a:lnTo>
                    <a:pt x="50" y="15"/>
                  </a:lnTo>
                  <a:lnTo>
                    <a:pt x="50" y="15"/>
                  </a:lnTo>
                  <a:lnTo>
                    <a:pt x="50" y="15"/>
                  </a:lnTo>
                  <a:lnTo>
                    <a:pt x="48" y="15"/>
                  </a:lnTo>
                  <a:lnTo>
                    <a:pt x="48" y="15"/>
                  </a:lnTo>
                  <a:lnTo>
                    <a:pt x="48" y="15"/>
                  </a:lnTo>
                  <a:lnTo>
                    <a:pt x="48" y="15"/>
                  </a:lnTo>
                  <a:lnTo>
                    <a:pt x="48" y="15"/>
                  </a:lnTo>
                  <a:lnTo>
                    <a:pt x="48" y="15"/>
                  </a:lnTo>
                  <a:lnTo>
                    <a:pt x="48" y="15"/>
                  </a:lnTo>
                  <a:lnTo>
                    <a:pt x="45" y="15"/>
                  </a:lnTo>
                  <a:lnTo>
                    <a:pt x="45" y="15"/>
                  </a:lnTo>
                  <a:lnTo>
                    <a:pt x="45" y="15"/>
                  </a:lnTo>
                  <a:lnTo>
                    <a:pt x="45" y="15"/>
                  </a:lnTo>
                  <a:lnTo>
                    <a:pt x="17" y="15"/>
                  </a:lnTo>
                  <a:lnTo>
                    <a:pt x="17" y="29"/>
                  </a:lnTo>
                  <a:lnTo>
                    <a:pt x="45" y="29"/>
                  </a:lnTo>
                  <a:lnTo>
                    <a:pt x="45" y="29"/>
                  </a:lnTo>
                  <a:lnTo>
                    <a:pt x="45" y="29"/>
                  </a:lnTo>
                  <a:lnTo>
                    <a:pt x="45" y="29"/>
                  </a:lnTo>
                  <a:lnTo>
                    <a:pt x="48" y="29"/>
                  </a:lnTo>
                  <a:lnTo>
                    <a:pt x="48" y="29"/>
                  </a:lnTo>
                  <a:lnTo>
                    <a:pt x="48" y="29"/>
                  </a:lnTo>
                  <a:lnTo>
                    <a:pt x="48" y="29"/>
                  </a:lnTo>
                  <a:lnTo>
                    <a:pt x="48" y="29"/>
                  </a:lnTo>
                  <a:lnTo>
                    <a:pt x="48" y="29"/>
                  </a:lnTo>
                  <a:lnTo>
                    <a:pt x="48" y="29"/>
                  </a:lnTo>
                  <a:lnTo>
                    <a:pt x="50" y="29"/>
                  </a:lnTo>
                  <a:lnTo>
                    <a:pt x="50" y="27"/>
                  </a:lnTo>
                  <a:lnTo>
                    <a:pt x="50" y="27"/>
                  </a:lnTo>
                  <a:lnTo>
                    <a:pt x="50" y="27"/>
                  </a:lnTo>
                  <a:lnTo>
                    <a:pt x="50" y="27"/>
                  </a:lnTo>
                  <a:lnTo>
                    <a:pt x="50" y="27"/>
                  </a:lnTo>
                  <a:lnTo>
                    <a:pt x="50" y="27"/>
                  </a:lnTo>
                  <a:lnTo>
                    <a:pt x="50" y="27"/>
                  </a:lnTo>
                  <a:lnTo>
                    <a:pt x="50" y="27"/>
                  </a:lnTo>
                  <a:lnTo>
                    <a:pt x="53" y="27"/>
                  </a:lnTo>
                  <a:lnTo>
                    <a:pt x="53" y="24"/>
                  </a:lnTo>
                  <a:lnTo>
                    <a:pt x="53" y="24"/>
                  </a:lnTo>
                  <a:lnTo>
                    <a:pt x="53" y="24"/>
                  </a:lnTo>
                  <a:lnTo>
                    <a:pt x="53" y="24"/>
                  </a:lnTo>
                  <a:lnTo>
                    <a:pt x="53" y="24"/>
                  </a:lnTo>
                  <a:lnTo>
                    <a:pt x="53" y="24"/>
                  </a:lnTo>
                  <a:lnTo>
                    <a:pt x="53" y="24"/>
                  </a:lnTo>
                  <a:lnTo>
                    <a:pt x="53" y="22"/>
                  </a:lnTo>
                  <a:lnTo>
                    <a:pt x="53" y="22"/>
                  </a:lnTo>
                  <a:lnTo>
                    <a:pt x="53" y="22"/>
                  </a:lnTo>
                  <a:lnTo>
                    <a:pt x="53" y="22"/>
                  </a:lnTo>
                  <a:lnTo>
                    <a:pt x="53" y="22"/>
                  </a:lnTo>
                  <a:lnTo>
                    <a:pt x="5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71" tIns="45785" rIns="91571" bIns="45785" numCol="1" anchor="t" anchorCtr="0" compatLnSpc="1">
              <a:prstTxWarp prst="textNoShape">
                <a:avLst/>
              </a:prstTxWarp>
            </a:bodyPr>
            <a:lstStyle/>
            <a:p>
              <a:pPr defTabSz="915680"/>
              <a:endParaRPr lang="en-US" sz="1803" dirty="0">
                <a:solidFill>
                  <a:prstClr val="black"/>
                </a:solidFill>
              </a:endParaRPr>
            </a:p>
          </p:txBody>
        </p:sp>
        <p:sp>
          <p:nvSpPr>
            <p:cNvPr id="31" name="Freeform 225"/>
            <p:cNvSpPr>
              <a:spLocks noEditPoints="1"/>
            </p:cNvSpPr>
            <p:nvPr/>
          </p:nvSpPr>
          <p:spPr bwMode="gray">
            <a:xfrm>
              <a:off x="7075" y="407"/>
              <a:ext cx="86" cy="70"/>
            </a:xfrm>
            <a:custGeom>
              <a:avLst/>
              <a:gdLst>
                <a:gd name="T0" fmla="*/ 43 w 86"/>
                <a:gd name="T1" fmla="*/ 17 h 70"/>
                <a:gd name="T2" fmla="*/ 28 w 86"/>
                <a:gd name="T3" fmla="*/ 46 h 70"/>
                <a:gd name="T4" fmla="*/ 57 w 86"/>
                <a:gd name="T5" fmla="*/ 46 h 70"/>
                <a:gd name="T6" fmla="*/ 43 w 86"/>
                <a:gd name="T7" fmla="*/ 17 h 70"/>
                <a:gd name="T8" fmla="*/ 43 w 86"/>
                <a:gd name="T9" fmla="*/ 17 h 70"/>
                <a:gd name="T10" fmla="*/ 86 w 86"/>
                <a:gd name="T11" fmla="*/ 70 h 70"/>
                <a:gd name="T12" fmla="*/ 69 w 86"/>
                <a:gd name="T13" fmla="*/ 70 h 70"/>
                <a:gd name="T14" fmla="*/ 62 w 86"/>
                <a:gd name="T15" fmla="*/ 58 h 70"/>
                <a:gd name="T16" fmla="*/ 21 w 86"/>
                <a:gd name="T17" fmla="*/ 58 h 70"/>
                <a:gd name="T18" fmla="*/ 16 w 86"/>
                <a:gd name="T19" fmla="*/ 70 h 70"/>
                <a:gd name="T20" fmla="*/ 0 w 86"/>
                <a:gd name="T21" fmla="*/ 70 h 70"/>
                <a:gd name="T22" fmla="*/ 33 w 86"/>
                <a:gd name="T23" fmla="*/ 0 h 70"/>
                <a:gd name="T24" fmla="*/ 50 w 86"/>
                <a:gd name="T25" fmla="*/ 0 h 70"/>
                <a:gd name="T26" fmla="*/ 86 w 86"/>
                <a:gd name="T27" fmla="*/ 70 h 70"/>
                <a:gd name="T28" fmla="*/ 86 w 86"/>
                <a:gd name="T29"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6" h="70">
                  <a:moveTo>
                    <a:pt x="43" y="17"/>
                  </a:moveTo>
                  <a:lnTo>
                    <a:pt x="28" y="46"/>
                  </a:lnTo>
                  <a:lnTo>
                    <a:pt x="57" y="46"/>
                  </a:lnTo>
                  <a:lnTo>
                    <a:pt x="43" y="17"/>
                  </a:lnTo>
                  <a:lnTo>
                    <a:pt x="43" y="17"/>
                  </a:lnTo>
                  <a:close/>
                  <a:moveTo>
                    <a:pt x="86" y="70"/>
                  </a:moveTo>
                  <a:lnTo>
                    <a:pt x="69" y="70"/>
                  </a:lnTo>
                  <a:lnTo>
                    <a:pt x="62" y="58"/>
                  </a:lnTo>
                  <a:lnTo>
                    <a:pt x="21" y="58"/>
                  </a:lnTo>
                  <a:lnTo>
                    <a:pt x="16" y="70"/>
                  </a:lnTo>
                  <a:lnTo>
                    <a:pt x="0" y="70"/>
                  </a:lnTo>
                  <a:lnTo>
                    <a:pt x="33" y="0"/>
                  </a:lnTo>
                  <a:lnTo>
                    <a:pt x="50" y="0"/>
                  </a:lnTo>
                  <a:lnTo>
                    <a:pt x="86" y="70"/>
                  </a:lnTo>
                  <a:lnTo>
                    <a:pt x="86"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71" tIns="45785" rIns="91571" bIns="45785" numCol="1" anchor="t" anchorCtr="0" compatLnSpc="1">
              <a:prstTxWarp prst="textNoShape">
                <a:avLst/>
              </a:prstTxWarp>
            </a:bodyPr>
            <a:lstStyle/>
            <a:p>
              <a:pPr defTabSz="915680"/>
              <a:endParaRPr lang="en-US" sz="1803" dirty="0">
                <a:solidFill>
                  <a:prstClr val="black"/>
                </a:solidFill>
              </a:endParaRPr>
            </a:p>
          </p:txBody>
        </p:sp>
        <p:sp>
          <p:nvSpPr>
            <p:cNvPr id="32" name="Freeform 226"/>
            <p:cNvSpPr>
              <a:spLocks noEditPoints="1"/>
            </p:cNvSpPr>
            <p:nvPr/>
          </p:nvSpPr>
          <p:spPr bwMode="gray">
            <a:xfrm>
              <a:off x="7156" y="319"/>
              <a:ext cx="86" cy="69"/>
            </a:xfrm>
            <a:custGeom>
              <a:avLst/>
              <a:gdLst>
                <a:gd name="T0" fmla="*/ 43 w 86"/>
                <a:gd name="T1" fmla="*/ 17 h 69"/>
                <a:gd name="T2" fmla="*/ 29 w 86"/>
                <a:gd name="T3" fmla="*/ 43 h 69"/>
                <a:gd name="T4" fmla="*/ 57 w 86"/>
                <a:gd name="T5" fmla="*/ 43 h 69"/>
                <a:gd name="T6" fmla="*/ 43 w 86"/>
                <a:gd name="T7" fmla="*/ 17 h 69"/>
                <a:gd name="T8" fmla="*/ 43 w 86"/>
                <a:gd name="T9" fmla="*/ 17 h 69"/>
                <a:gd name="T10" fmla="*/ 86 w 86"/>
                <a:gd name="T11" fmla="*/ 69 h 69"/>
                <a:gd name="T12" fmla="*/ 69 w 86"/>
                <a:gd name="T13" fmla="*/ 69 h 69"/>
                <a:gd name="T14" fmla="*/ 65 w 86"/>
                <a:gd name="T15" fmla="*/ 57 h 69"/>
                <a:gd name="T16" fmla="*/ 24 w 86"/>
                <a:gd name="T17" fmla="*/ 57 h 69"/>
                <a:gd name="T18" fmla="*/ 17 w 86"/>
                <a:gd name="T19" fmla="*/ 69 h 69"/>
                <a:gd name="T20" fmla="*/ 0 w 86"/>
                <a:gd name="T21" fmla="*/ 69 h 69"/>
                <a:gd name="T22" fmla="*/ 36 w 86"/>
                <a:gd name="T23" fmla="*/ 0 h 69"/>
                <a:gd name="T24" fmla="*/ 53 w 86"/>
                <a:gd name="T25" fmla="*/ 0 h 69"/>
                <a:gd name="T26" fmla="*/ 86 w 86"/>
                <a:gd name="T27" fmla="*/ 69 h 69"/>
                <a:gd name="T28" fmla="*/ 86 w 86"/>
                <a:gd name="T29" fmla="*/ 6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6" h="69">
                  <a:moveTo>
                    <a:pt x="43" y="17"/>
                  </a:moveTo>
                  <a:lnTo>
                    <a:pt x="29" y="43"/>
                  </a:lnTo>
                  <a:lnTo>
                    <a:pt x="57" y="43"/>
                  </a:lnTo>
                  <a:lnTo>
                    <a:pt x="43" y="17"/>
                  </a:lnTo>
                  <a:lnTo>
                    <a:pt x="43" y="17"/>
                  </a:lnTo>
                  <a:close/>
                  <a:moveTo>
                    <a:pt x="86" y="69"/>
                  </a:moveTo>
                  <a:lnTo>
                    <a:pt x="69" y="69"/>
                  </a:lnTo>
                  <a:lnTo>
                    <a:pt x="65" y="57"/>
                  </a:lnTo>
                  <a:lnTo>
                    <a:pt x="24" y="57"/>
                  </a:lnTo>
                  <a:lnTo>
                    <a:pt x="17" y="69"/>
                  </a:lnTo>
                  <a:lnTo>
                    <a:pt x="0" y="69"/>
                  </a:lnTo>
                  <a:lnTo>
                    <a:pt x="36" y="0"/>
                  </a:lnTo>
                  <a:lnTo>
                    <a:pt x="53" y="0"/>
                  </a:lnTo>
                  <a:lnTo>
                    <a:pt x="86" y="69"/>
                  </a:lnTo>
                  <a:lnTo>
                    <a:pt x="86"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71" tIns="45785" rIns="91571" bIns="45785" numCol="1" anchor="t" anchorCtr="0" compatLnSpc="1">
              <a:prstTxWarp prst="textNoShape">
                <a:avLst/>
              </a:prstTxWarp>
            </a:bodyPr>
            <a:lstStyle/>
            <a:p>
              <a:pPr defTabSz="915680"/>
              <a:endParaRPr lang="en-US" sz="1803" dirty="0">
                <a:solidFill>
                  <a:prstClr val="black"/>
                </a:solidFill>
              </a:endParaRPr>
            </a:p>
          </p:txBody>
        </p:sp>
        <p:sp>
          <p:nvSpPr>
            <p:cNvPr id="33" name="Freeform 227"/>
            <p:cNvSpPr>
              <a:spLocks noEditPoints="1"/>
            </p:cNvSpPr>
            <p:nvPr/>
          </p:nvSpPr>
          <p:spPr bwMode="gray">
            <a:xfrm>
              <a:off x="6991" y="407"/>
              <a:ext cx="69" cy="70"/>
            </a:xfrm>
            <a:custGeom>
              <a:avLst/>
              <a:gdLst>
                <a:gd name="T0" fmla="*/ 65 w 69"/>
                <a:gd name="T1" fmla="*/ 36 h 70"/>
                <a:gd name="T2" fmla="*/ 67 w 69"/>
                <a:gd name="T3" fmla="*/ 39 h 70"/>
                <a:gd name="T4" fmla="*/ 69 w 69"/>
                <a:gd name="T5" fmla="*/ 44 h 70"/>
                <a:gd name="T6" fmla="*/ 69 w 69"/>
                <a:gd name="T7" fmla="*/ 46 h 70"/>
                <a:gd name="T8" fmla="*/ 69 w 69"/>
                <a:gd name="T9" fmla="*/ 48 h 70"/>
                <a:gd name="T10" fmla="*/ 69 w 69"/>
                <a:gd name="T11" fmla="*/ 51 h 70"/>
                <a:gd name="T12" fmla="*/ 69 w 69"/>
                <a:gd name="T13" fmla="*/ 56 h 70"/>
                <a:gd name="T14" fmla="*/ 69 w 69"/>
                <a:gd name="T15" fmla="*/ 58 h 70"/>
                <a:gd name="T16" fmla="*/ 67 w 69"/>
                <a:gd name="T17" fmla="*/ 63 h 70"/>
                <a:gd name="T18" fmla="*/ 65 w 69"/>
                <a:gd name="T19" fmla="*/ 65 h 70"/>
                <a:gd name="T20" fmla="*/ 60 w 69"/>
                <a:gd name="T21" fmla="*/ 68 h 70"/>
                <a:gd name="T22" fmla="*/ 55 w 69"/>
                <a:gd name="T23" fmla="*/ 70 h 70"/>
                <a:gd name="T24" fmla="*/ 53 w 69"/>
                <a:gd name="T25" fmla="*/ 70 h 70"/>
                <a:gd name="T26" fmla="*/ 0 w 69"/>
                <a:gd name="T27" fmla="*/ 70 h 70"/>
                <a:gd name="T28" fmla="*/ 50 w 69"/>
                <a:gd name="T29" fmla="*/ 0 h 70"/>
                <a:gd name="T30" fmla="*/ 53 w 69"/>
                <a:gd name="T31" fmla="*/ 0 h 70"/>
                <a:gd name="T32" fmla="*/ 57 w 69"/>
                <a:gd name="T33" fmla="*/ 3 h 70"/>
                <a:gd name="T34" fmla="*/ 60 w 69"/>
                <a:gd name="T35" fmla="*/ 5 h 70"/>
                <a:gd name="T36" fmla="*/ 62 w 69"/>
                <a:gd name="T37" fmla="*/ 8 h 70"/>
                <a:gd name="T38" fmla="*/ 65 w 69"/>
                <a:gd name="T39" fmla="*/ 12 h 70"/>
                <a:gd name="T40" fmla="*/ 67 w 69"/>
                <a:gd name="T41" fmla="*/ 15 h 70"/>
                <a:gd name="T42" fmla="*/ 67 w 69"/>
                <a:gd name="T43" fmla="*/ 20 h 70"/>
                <a:gd name="T44" fmla="*/ 67 w 69"/>
                <a:gd name="T45" fmla="*/ 22 h 70"/>
                <a:gd name="T46" fmla="*/ 67 w 69"/>
                <a:gd name="T47" fmla="*/ 27 h 70"/>
                <a:gd name="T48" fmla="*/ 67 w 69"/>
                <a:gd name="T49" fmla="*/ 29 h 70"/>
                <a:gd name="T50" fmla="*/ 65 w 69"/>
                <a:gd name="T51" fmla="*/ 34 h 70"/>
                <a:gd name="T52" fmla="*/ 17 w 69"/>
                <a:gd name="T53" fmla="*/ 58 h 70"/>
                <a:gd name="T54" fmla="*/ 48 w 69"/>
                <a:gd name="T55" fmla="*/ 58 h 70"/>
                <a:gd name="T56" fmla="*/ 50 w 69"/>
                <a:gd name="T57" fmla="*/ 56 h 70"/>
                <a:gd name="T58" fmla="*/ 50 w 69"/>
                <a:gd name="T59" fmla="*/ 56 h 70"/>
                <a:gd name="T60" fmla="*/ 53 w 69"/>
                <a:gd name="T61" fmla="*/ 56 h 70"/>
                <a:gd name="T62" fmla="*/ 53 w 69"/>
                <a:gd name="T63" fmla="*/ 53 h 70"/>
                <a:gd name="T64" fmla="*/ 53 w 69"/>
                <a:gd name="T65" fmla="*/ 53 h 70"/>
                <a:gd name="T66" fmla="*/ 55 w 69"/>
                <a:gd name="T67" fmla="*/ 51 h 70"/>
                <a:gd name="T68" fmla="*/ 55 w 69"/>
                <a:gd name="T69" fmla="*/ 48 h 70"/>
                <a:gd name="T70" fmla="*/ 55 w 69"/>
                <a:gd name="T71" fmla="*/ 48 h 70"/>
                <a:gd name="T72" fmla="*/ 55 w 69"/>
                <a:gd name="T73" fmla="*/ 46 h 70"/>
                <a:gd name="T74" fmla="*/ 53 w 69"/>
                <a:gd name="T75" fmla="*/ 46 h 70"/>
                <a:gd name="T76" fmla="*/ 53 w 69"/>
                <a:gd name="T77" fmla="*/ 44 h 70"/>
                <a:gd name="T78" fmla="*/ 50 w 69"/>
                <a:gd name="T79" fmla="*/ 44 h 70"/>
                <a:gd name="T80" fmla="*/ 50 w 69"/>
                <a:gd name="T81" fmla="*/ 41 h 70"/>
                <a:gd name="T82" fmla="*/ 48 w 69"/>
                <a:gd name="T83" fmla="*/ 41 h 70"/>
                <a:gd name="T84" fmla="*/ 48 w 69"/>
                <a:gd name="T85" fmla="*/ 41 h 70"/>
                <a:gd name="T86" fmla="*/ 17 w 69"/>
                <a:gd name="T87" fmla="*/ 58 h 70"/>
                <a:gd name="T88" fmla="*/ 45 w 69"/>
                <a:gd name="T89" fmla="*/ 29 h 70"/>
                <a:gd name="T90" fmla="*/ 48 w 69"/>
                <a:gd name="T91" fmla="*/ 27 h 70"/>
                <a:gd name="T92" fmla="*/ 50 w 69"/>
                <a:gd name="T93" fmla="*/ 27 h 70"/>
                <a:gd name="T94" fmla="*/ 53 w 69"/>
                <a:gd name="T95" fmla="*/ 24 h 70"/>
                <a:gd name="T96" fmla="*/ 53 w 69"/>
                <a:gd name="T97" fmla="*/ 22 h 70"/>
                <a:gd name="T98" fmla="*/ 53 w 69"/>
                <a:gd name="T99" fmla="*/ 22 h 70"/>
                <a:gd name="T100" fmla="*/ 53 w 69"/>
                <a:gd name="T101" fmla="*/ 20 h 70"/>
                <a:gd name="T102" fmla="*/ 50 w 69"/>
                <a:gd name="T103" fmla="*/ 17 h 70"/>
                <a:gd name="T104" fmla="*/ 50 w 69"/>
                <a:gd name="T105" fmla="*/ 15 h 70"/>
                <a:gd name="T106" fmla="*/ 48 w 69"/>
                <a:gd name="T107" fmla="*/ 15 h 70"/>
                <a:gd name="T108" fmla="*/ 45 w 69"/>
                <a:gd name="T109" fmla="*/ 15 h 70"/>
                <a:gd name="T110" fmla="*/ 14 w 69"/>
                <a:gd name="T111" fmla="*/ 29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9" h="70">
                  <a:moveTo>
                    <a:pt x="62" y="34"/>
                  </a:moveTo>
                  <a:lnTo>
                    <a:pt x="65" y="34"/>
                  </a:lnTo>
                  <a:lnTo>
                    <a:pt x="65" y="36"/>
                  </a:lnTo>
                  <a:lnTo>
                    <a:pt x="65" y="36"/>
                  </a:lnTo>
                  <a:lnTo>
                    <a:pt x="67" y="36"/>
                  </a:lnTo>
                  <a:lnTo>
                    <a:pt x="67" y="39"/>
                  </a:lnTo>
                  <a:lnTo>
                    <a:pt x="67" y="39"/>
                  </a:lnTo>
                  <a:lnTo>
                    <a:pt x="67" y="39"/>
                  </a:lnTo>
                  <a:lnTo>
                    <a:pt x="69" y="41"/>
                  </a:lnTo>
                  <a:lnTo>
                    <a:pt x="69" y="41"/>
                  </a:lnTo>
                  <a:lnTo>
                    <a:pt x="69" y="44"/>
                  </a:lnTo>
                  <a:lnTo>
                    <a:pt x="69" y="44"/>
                  </a:lnTo>
                  <a:lnTo>
                    <a:pt x="69" y="44"/>
                  </a:lnTo>
                  <a:lnTo>
                    <a:pt x="69" y="44"/>
                  </a:lnTo>
                  <a:lnTo>
                    <a:pt x="69" y="46"/>
                  </a:lnTo>
                  <a:lnTo>
                    <a:pt x="69" y="46"/>
                  </a:lnTo>
                  <a:lnTo>
                    <a:pt x="69" y="46"/>
                  </a:lnTo>
                  <a:lnTo>
                    <a:pt x="69" y="46"/>
                  </a:lnTo>
                  <a:lnTo>
                    <a:pt x="69" y="46"/>
                  </a:lnTo>
                  <a:lnTo>
                    <a:pt x="69" y="48"/>
                  </a:lnTo>
                  <a:lnTo>
                    <a:pt x="69" y="48"/>
                  </a:lnTo>
                  <a:lnTo>
                    <a:pt x="69" y="48"/>
                  </a:lnTo>
                  <a:lnTo>
                    <a:pt x="69" y="48"/>
                  </a:lnTo>
                  <a:lnTo>
                    <a:pt x="69" y="51"/>
                  </a:lnTo>
                  <a:lnTo>
                    <a:pt x="69" y="51"/>
                  </a:lnTo>
                  <a:lnTo>
                    <a:pt x="69" y="53"/>
                  </a:lnTo>
                  <a:lnTo>
                    <a:pt x="69" y="53"/>
                  </a:lnTo>
                  <a:lnTo>
                    <a:pt x="69" y="56"/>
                  </a:lnTo>
                  <a:lnTo>
                    <a:pt x="69" y="56"/>
                  </a:lnTo>
                  <a:lnTo>
                    <a:pt x="69" y="58"/>
                  </a:lnTo>
                  <a:lnTo>
                    <a:pt x="69" y="58"/>
                  </a:lnTo>
                  <a:lnTo>
                    <a:pt x="69" y="58"/>
                  </a:lnTo>
                  <a:lnTo>
                    <a:pt x="67" y="60"/>
                  </a:lnTo>
                  <a:lnTo>
                    <a:pt x="67" y="60"/>
                  </a:lnTo>
                  <a:lnTo>
                    <a:pt x="67" y="60"/>
                  </a:lnTo>
                  <a:lnTo>
                    <a:pt x="67" y="63"/>
                  </a:lnTo>
                  <a:lnTo>
                    <a:pt x="65" y="63"/>
                  </a:lnTo>
                  <a:lnTo>
                    <a:pt x="65" y="63"/>
                  </a:lnTo>
                  <a:lnTo>
                    <a:pt x="65" y="65"/>
                  </a:lnTo>
                  <a:lnTo>
                    <a:pt x="65" y="65"/>
                  </a:lnTo>
                  <a:lnTo>
                    <a:pt x="62" y="65"/>
                  </a:lnTo>
                  <a:lnTo>
                    <a:pt x="62" y="68"/>
                  </a:lnTo>
                  <a:lnTo>
                    <a:pt x="60" y="68"/>
                  </a:lnTo>
                  <a:lnTo>
                    <a:pt x="60" y="68"/>
                  </a:lnTo>
                  <a:lnTo>
                    <a:pt x="60" y="68"/>
                  </a:lnTo>
                  <a:lnTo>
                    <a:pt x="57" y="70"/>
                  </a:lnTo>
                  <a:lnTo>
                    <a:pt x="57" y="70"/>
                  </a:lnTo>
                  <a:lnTo>
                    <a:pt x="55" y="70"/>
                  </a:lnTo>
                  <a:lnTo>
                    <a:pt x="55" y="70"/>
                  </a:lnTo>
                  <a:lnTo>
                    <a:pt x="53" y="70"/>
                  </a:lnTo>
                  <a:lnTo>
                    <a:pt x="53" y="70"/>
                  </a:lnTo>
                  <a:lnTo>
                    <a:pt x="53" y="70"/>
                  </a:lnTo>
                  <a:lnTo>
                    <a:pt x="50" y="70"/>
                  </a:lnTo>
                  <a:lnTo>
                    <a:pt x="50" y="70"/>
                  </a:lnTo>
                  <a:lnTo>
                    <a:pt x="48" y="70"/>
                  </a:lnTo>
                  <a:lnTo>
                    <a:pt x="0" y="70"/>
                  </a:lnTo>
                  <a:lnTo>
                    <a:pt x="0" y="0"/>
                  </a:lnTo>
                  <a:lnTo>
                    <a:pt x="48" y="0"/>
                  </a:lnTo>
                  <a:lnTo>
                    <a:pt x="48" y="0"/>
                  </a:lnTo>
                  <a:lnTo>
                    <a:pt x="50" y="0"/>
                  </a:lnTo>
                  <a:lnTo>
                    <a:pt x="50" y="0"/>
                  </a:lnTo>
                  <a:lnTo>
                    <a:pt x="53" y="0"/>
                  </a:lnTo>
                  <a:lnTo>
                    <a:pt x="53" y="0"/>
                  </a:lnTo>
                  <a:lnTo>
                    <a:pt x="53" y="0"/>
                  </a:lnTo>
                  <a:lnTo>
                    <a:pt x="55" y="3"/>
                  </a:lnTo>
                  <a:lnTo>
                    <a:pt x="55" y="3"/>
                  </a:lnTo>
                  <a:lnTo>
                    <a:pt x="57" y="3"/>
                  </a:lnTo>
                  <a:lnTo>
                    <a:pt x="57" y="3"/>
                  </a:lnTo>
                  <a:lnTo>
                    <a:pt x="57" y="3"/>
                  </a:lnTo>
                  <a:lnTo>
                    <a:pt x="60" y="3"/>
                  </a:lnTo>
                  <a:lnTo>
                    <a:pt x="60" y="5"/>
                  </a:lnTo>
                  <a:lnTo>
                    <a:pt x="60" y="5"/>
                  </a:lnTo>
                  <a:lnTo>
                    <a:pt x="62" y="5"/>
                  </a:lnTo>
                  <a:lnTo>
                    <a:pt x="62" y="8"/>
                  </a:lnTo>
                  <a:lnTo>
                    <a:pt x="62" y="8"/>
                  </a:lnTo>
                  <a:lnTo>
                    <a:pt x="62" y="8"/>
                  </a:lnTo>
                  <a:lnTo>
                    <a:pt x="65" y="8"/>
                  </a:lnTo>
                  <a:lnTo>
                    <a:pt x="65" y="10"/>
                  </a:lnTo>
                  <a:lnTo>
                    <a:pt x="65" y="10"/>
                  </a:lnTo>
                  <a:lnTo>
                    <a:pt x="65" y="12"/>
                  </a:lnTo>
                  <a:lnTo>
                    <a:pt x="67" y="12"/>
                  </a:lnTo>
                  <a:lnTo>
                    <a:pt x="67" y="12"/>
                  </a:lnTo>
                  <a:lnTo>
                    <a:pt x="67" y="15"/>
                  </a:lnTo>
                  <a:lnTo>
                    <a:pt x="67" y="15"/>
                  </a:lnTo>
                  <a:lnTo>
                    <a:pt x="67" y="15"/>
                  </a:lnTo>
                  <a:lnTo>
                    <a:pt x="67" y="17"/>
                  </a:lnTo>
                  <a:lnTo>
                    <a:pt x="67" y="17"/>
                  </a:lnTo>
                  <a:lnTo>
                    <a:pt x="67" y="20"/>
                  </a:lnTo>
                  <a:lnTo>
                    <a:pt x="67" y="20"/>
                  </a:lnTo>
                  <a:lnTo>
                    <a:pt x="67" y="22"/>
                  </a:lnTo>
                  <a:lnTo>
                    <a:pt x="67" y="22"/>
                  </a:lnTo>
                  <a:lnTo>
                    <a:pt x="67" y="22"/>
                  </a:lnTo>
                  <a:lnTo>
                    <a:pt x="67" y="24"/>
                  </a:lnTo>
                  <a:lnTo>
                    <a:pt x="67" y="24"/>
                  </a:lnTo>
                  <a:lnTo>
                    <a:pt x="67" y="24"/>
                  </a:lnTo>
                  <a:lnTo>
                    <a:pt x="67" y="27"/>
                  </a:lnTo>
                  <a:lnTo>
                    <a:pt x="67" y="27"/>
                  </a:lnTo>
                  <a:lnTo>
                    <a:pt x="67" y="29"/>
                  </a:lnTo>
                  <a:lnTo>
                    <a:pt x="67" y="29"/>
                  </a:lnTo>
                  <a:lnTo>
                    <a:pt x="67" y="29"/>
                  </a:lnTo>
                  <a:lnTo>
                    <a:pt x="65" y="32"/>
                  </a:lnTo>
                  <a:lnTo>
                    <a:pt x="65" y="32"/>
                  </a:lnTo>
                  <a:lnTo>
                    <a:pt x="65" y="32"/>
                  </a:lnTo>
                  <a:lnTo>
                    <a:pt x="65" y="34"/>
                  </a:lnTo>
                  <a:lnTo>
                    <a:pt x="65" y="34"/>
                  </a:lnTo>
                  <a:lnTo>
                    <a:pt x="62" y="34"/>
                  </a:lnTo>
                  <a:lnTo>
                    <a:pt x="62" y="34"/>
                  </a:lnTo>
                  <a:close/>
                  <a:moveTo>
                    <a:pt x="17" y="58"/>
                  </a:moveTo>
                  <a:lnTo>
                    <a:pt x="45" y="58"/>
                  </a:lnTo>
                  <a:lnTo>
                    <a:pt x="48" y="58"/>
                  </a:lnTo>
                  <a:lnTo>
                    <a:pt x="48" y="58"/>
                  </a:lnTo>
                  <a:lnTo>
                    <a:pt x="48" y="58"/>
                  </a:lnTo>
                  <a:lnTo>
                    <a:pt x="48" y="56"/>
                  </a:lnTo>
                  <a:lnTo>
                    <a:pt x="48" y="56"/>
                  </a:lnTo>
                  <a:lnTo>
                    <a:pt x="48" y="56"/>
                  </a:lnTo>
                  <a:lnTo>
                    <a:pt x="50" y="56"/>
                  </a:lnTo>
                  <a:lnTo>
                    <a:pt x="50" y="56"/>
                  </a:lnTo>
                  <a:lnTo>
                    <a:pt x="50" y="56"/>
                  </a:lnTo>
                  <a:lnTo>
                    <a:pt x="50" y="56"/>
                  </a:lnTo>
                  <a:lnTo>
                    <a:pt x="50" y="56"/>
                  </a:lnTo>
                  <a:lnTo>
                    <a:pt x="50" y="56"/>
                  </a:lnTo>
                  <a:lnTo>
                    <a:pt x="50" y="56"/>
                  </a:lnTo>
                  <a:lnTo>
                    <a:pt x="53" y="56"/>
                  </a:lnTo>
                  <a:lnTo>
                    <a:pt x="53" y="56"/>
                  </a:lnTo>
                  <a:lnTo>
                    <a:pt x="53" y="56"/>
                  </a:lnTo>
                  <a:lnTo>
                    <a:pt x="53" y="53"/>
                  </a:lnTo>
                  <a:lnTo>
                    <a:pt x="53" y="53"/>
                  </a:lnTo>
                  <a:lnTo>
                    <a:pt x="53" y="53"/>
                  </a:lnTo>
                  <a:lnTo>
                    <a:pt x="53" y="53"/>
                  </a:lnTo>
                  <a:lnTo>
                    <a:pt x="53" y="53"/>
                  </a:lnTo>
                  <a:lnTo>
                    <a:pt x="53" y="53"/>
                  </a:lnTo>
                  <a:lnTo>
                    <a:pt x="53" y="53"/>
                  </a:lnTo>
                  <a:lnTo>
                    <a:pt x="55" y="53"/>
                  </a:lnTo>
                  <a:lnTo>
                    <a:pt x="55" y="51"/>
                  </a:lnTo>
                  <a:lnTo>
                    <a:pt x="55" y="51"/>
                  </a:lnTo>
                  <a:lnTo>
                    <a:pt x="55" y="51"/>
                  </a:lnTo>
                  <a:lnTo>
                    <a:pt x="55" y="51"/>
                  </a:lnTo>
                  <a:lnTo>
                    <a:pt x="55" y="51"/>
                  </a:lnTo>
                  <a:lnTo>
                    <a:pt x="55" y="51"/>
                  </a:lnTo>
                  <a:lnTo>
                    <a:pt x="55" y="48"/>
                  </a:lnTo>
                  <a:lnTo>
                    <a:pt x="55" y="48"/>
                  </a:lnTo>
                  <a:lnTo>
                    <a:pt x="55" y="48"/>
                  </a:lnTo>
                  <a:lnTo>
                    <a:pt x="55" y="48"/>
                  </a:lnTo>
                  <a:lnTo>
                    <a:pt x="55" y="48"/>
                  </a:lnTo>
                  <a:lnTo>
                    <a:pt x="55" y="48"/>
                  </a:lnTo>
                  <a:lnTo>
                    <a:pt x="55" y="48"/>
                  </a:lnTo>
                  <a:lnTo>
                    <a:pt x="55" y="46"/>
                  </a:lnTo>
                  <a:lnTo>
                    <a:pt x="55" y="46"/>
                  </a:lnTo>
                  <a:lnTo>
                    <a:pt x="55" y="46"/>
                  </a:lnTo>
                  <a:lnTo>
                    <a:pt x="53" y="46"/>
                  </a:lnTo>
                  <a:lnTo>
                    <a:pt x="53" y="46"/>
                  </a:lnTo>
                  <a:lnTo>
                    <a:pt x="53" y="46"/>
                  </a:lnTo>
                  <a:lnTo>
                    <a:pt x="53" y="46"/>
                  </a:lnTo>
                  <a:lnTo>
                    <a:pt x="53" y="44"/>
                  </a:lnTo>
                  <a:lnTo>
                    <a:pt x="53" y="44"/>
                  </a:lnTo>
                  <a:lnTo>
                    <a:pt x="53" y="44"/>
                  </a:lnTo>
                  <a:lnTo>
                    <a:pt x="53" y="44"/>
                  </a:lnTo>
                  <a:lnTo>
                    <a:pt x="53" y="44"/>
                  </a:lnTo>
                  <a:lnTo>
                    <a:pt x="53" y="44"/>
                  </a:lnTo>
                  <a:lnTo>
                    <a:pt x="50" y="44"/>
                  </a:lnTo>
                  <a:lnTo>
                    <a:pt x="50" y="44"/>
                  </a:lnTo>
                  <a:lnTo>
                    <a:pt x="50" y="44"/>
                  </a:lnTo>
                  <a:lnTo>
                    <a:pt x="50" y="41"/>
                  </a:lnTo>
                  <a:lnTo>
                    <a:pt x="50" y="41"/>
                  </a:lnTo>
                  <a:lnTo>
                    <a:pt x="50" y="41"/>
                  </a:lnTo>
                  <a:lnTo>
                    <a:pt x="50" y="41"/>
                  </a:lnTo>
                  <a:lnTo>
                    <a:pt x="48" y="41"/>
                  </a:lnTo>
                  <a:lnTo>
                    <a:pt x="48" y="41"/>
                  </a:lnTo>
                  <a:lnTo>
                    <a:pt x="48" y="41"/>
                  </a:lnTo>
                  <a:lnTo>
                    <a:pt x="48" y="41"/>
                  </a:lnTo>
                  <a:lnTo>
                    <a:pt x="48" y="41"/>
                  </a:lnTo>
                  <a:lnTo>
                    <a:pt x="48" y="41"/>
                  </a:lnTo>
                  <a:lnTo>
                    <a:pt x="45" y="41"/>
                  </a:lnTo>
                  <a:lnTo>
                    <a:pt x="17" y="41"/>
                  </a:lnTo>
                  <a:lnTo>
                    <a:pt x="17" y="58"/>
                  </a:lnTo>
                  <a:lnTo>
                    <a:pt x="17" y="58"/>
                  </a:lnTo>
                  <a:close/>
                  <a:moveTo>
                    <a:pt x="14" y="29"/>
                  </a:moveTo>
                  <a:lnTo>
                    <a:pt x="45" y="29"/>
                  </a:lnTo>
                  <a:lnTo>
                    <a:pt x="45" y="29"/>
                  </a:lnTo>
                  <a:lnTo>
                    <a:pt x="45" y="29"/>
                  </a:lnTo>
                  <a:lnTo>
                    <a:pt x="45" y="29"/>
                  </a:lnTo>
                  <a:lnTo>
                    <a:pt x="45" y="29"/>
                  </a:lnTo>
                  <a:lnTo>
                    <a:pt x="48" y="29"/>
                  </a:lnTo>
                  <a:lnTo>
                    <a:pt x="48" y="27"/>
                  </a:lnTo>
                  <a:lnTo>
                    <a:pt x="48" y="27"/>
                  </a:lnTo>
                  <a:lnTo>
                    <a:pt x="48" y="27"/>
                  </a:lnTo>
                  <a:lnTo>
                    <a:pt x="50" y="27"/>
                  </a:lnTo>
                  <a:lnTo>
                    <a:pt x="50" y="27"/>
                  </a:lnTo>
                  <a:lnTo>
                    <a:pt x="50" y="27"/>
                  </a:lnTo>
                  <a:lnTo>
                    <a:pt x="50" y="24"/>
                  </a:lnTo>
                  <a:lnTo>
                    <a:pt x="50" y="24"/>
                  </a:lnTo>
                  <a:lnTo>
                    <a:pt x="53" y="24"/>
                  </a:lnTo>
                  <a:lnTo>
                    <a:pt x="53" y="24"/>
                  </a:lnTo>
                  <a:lnTo>
                    <a:pt x="53" y="24"/>
                  </a:lnTo>
                  <a:lnTo>
                    <a:pt x="53" y="24"/>
                  </a:lnTo>
                  <a:lnTo>
                    <a:pt x="53" y="22"/>
                  </a:lnTo>
                  <a:lnTo>
                    <a:pt x="53" y="22"/>
                  </a:lnTo>
                  <a:lnTo>
                    <a:pt x="53" y="22"/>
                  </a:lnTo>
                  <a:lnTo>
                    <a:pt x="53" y="22"/>
                  </a:lnTo>
                  <a:lnTo>
                    <a:pt x="53" y="22"/>
                  </a:lnTo>
                  <a:lnTo>
                    <a:pt x="53" y="22"/>
                  </a:lnTo>
                  <a:lnTo>
                    <a:pt x="53" y="22"/>
                  </a:lnTo>
                  <a:lnTo>
                    <a:pt x="53" y="20"/>
                  </a:lnTo>
                  <a:lnTo>
                    <a:pt x="53" y="20"/>
                  </a:lnTo>
                  <a:lnTo>
                    <a:pt x="53" y="20"/>
                  </a:lnTo>
                  <a:lnTo>
                    <a:pt x="53" y="20"/>
                  </a:lnTo>
                  <a:lnTo>
                    <a:pt x="50" y="17"/>
                  </a:lnTo>
                  <a:lnTo>
                    <a:pt x="50" y="17"/>
                  </a:lnTo>
                  <a:lnTo>
                    <a:pt x="50" y="17"/>
                  </a:lnTo>
                  <a:lnTo>
                    <a:pt x="50" y="17"/>
                  </a:lnTo>
                  <a:lnTo>
                    <a:pt x="50" y="17"/>
                  </a:lnTo>
                  <a:lnTo>
                    <a:pt x="50" y="15"/>
                  </a:lnTo>
                  <a:lnTo>
                    <a:pt x="48" y="15"/>
                  </a:lnTo>
                  <a:lnTo>
                    <a:pt x="48" y="15"/>
                  </a:lnTo>
                  <a:lnTo>
                    <a:pt x="48" y="15"/>
                  </a:lnTo>
                  <a:lnTo>
                    <a:pt x="48" y="15"/>
                  </a:lnTo>
                  <a:lnTo>
                    <a:pt x="48" y="15"/>
                  </a:lnTo>
                  <a:lnTo>
                    <a:pt x="48" y="15"/>
                  </a:lnTo>
                  <a:lnTo>
                    <a:pt x="45" y="15"/>
                  </a:lnTo>
                  <a:lnTo>
                    <a:pt x="45" y="15"/>
                  </a:lnTo>
                  <a:lnTo>
                    <a:pt x="45" y="15"/>
                  </a:lnTo>
                  <a:lnTo>
                    <a:pt x="45" y="15"/>
                  </a:lnTo>
                  <a:lnTo>
                    <a:pt x="14" y="15"/>
                  </a:lnTo>
                  <a:lnTo>
                    <a:pt x="14" y="29"/>
                  </a:lnTo>
                  <a:lnTo>
                    <a:pt x="14"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71" tIns="45785" rIns="91571" bIns="45785" numCol="1" anchor="t" anchorCtr="0" compatLnSpc="1">
              <a:prstTxWarp prst="textNoShape">
                <a:avLst/>
              </a:prstTxWarp>
            </a:bodyPr>
            <a:lstStyle/>
            <a:p>
              <a:pPr defTabSz="915680"/>
              <a:endParaRPr lang="en-US" sz="1803" dirty="0">
                <a:solidFill>
                  <a:prstClr val="black"/>
                </a:solidFill>
              </a:endParaRPr>
            </a:p>
          </p:txBody>
        </p:sp>
        <p:sp>
          <p:nvSpPr>
            <p:cNvPr id="34" name="Freeform 228"/>
            <p:cNvSpPr>
              <a:spLocks noEditPoints="1"/>
            </p:cNvSpPr>
            <p:nvPr/>
          </p:nvSpPr>
          <p:spPr bwMode="gray">
            <a:xfrm>
              <a:off x="7168" y="232"/>
              <a:ext cx="72" cy="70"/>
            </a:xfrm>
            <a:custGeom>
              <a:avLst/>
              <a:gdLst>
                <a:gd name="T0" fmla="*/ 67 w 72"/>
                <a:gd name="T1" fmla="*/ 36 h 70"/>
                <a:gd name="T2" fmla="*/ 69 w 72"/>
                <a:gd name="T3" fmla="*/ 39 h 70"/>
                <a:gd name="T4" fmla="*/ 69 w 72"/>
                <a:gd name="T5" fmla="*/ 41 h 70"/>
                <a:gd name="T6" fmla="*/ 72 w 72"/>
                <a:gd name="T7" fmla="*/ 44 h 70"/>
                <a:gd name="T8" fmla="*/ 72 w 72"/>
                <a:gd name="T9" fmla="*/ 46 h 70"/>
                <a:gd name="T10" fmla="*/ 72 w 72"/>
                <a:gd name="T11" fmla="*/ 51 h 70"/>
                <a:gd name="T12" fmla="*/ 69 w 72"/>
                <a:gd name="T13" fmla="*/ 53 h 70"/>
                <a:gd name="T14" fmla="*/ 69 w 72"/>
                <a:gd name="T15" fmla="*/ 58 h 70"/>
                <a:gd name="T16" fmla="*/ 67 w 72"/>
                <a:gd name="T17" fmla="*/ 60 h 70"/>
                <a:gd name="T18" fmla="*/ 65 w 72"/>
                <a:gd name="T19" fmla="*/ 65 h 70"/>
                <a:gd name="T20" fmla="*/ 60 w 72"/>
                <a:gd name="T21" fmla="*/ 68 h 70"/>
                <a:gd name="T22" fmla="*/ 57 w 72"/>
                <a:gd name="T23" fmla="*/ 68 h 70"/>
                <a:gd name="T24" fmla="*/ 53 w 72"/>
                <a:gd name="T25" fmla="*/ 70 h 70"/>
                <a:gd name="T26" fmla="*/ 0 w 72"/>
                <a:gd name="T27" fmla="*/ 70 h 70"/>
                <a:gd name="T28" fmla="*/ 50 w 72"/>
                <a:gd name="T29" fmla="*/ 0 h 70"/>
                <a:gd name="T30" fmla="*/ 55 w 72"/>
                <a:gd name="T31" fmla="*/ 0 h 70"/>
                <a:gd name="T32" fmla="*/ 57 w 72"/>
                <a:gd name="T33" fmla="*/ 3 h 70"/>
                <a:gd name="T34" fmla="*/ 60 w 72"/>
                <a:gd name="T35" fmla="*/ 5 h 70"/>
                <a:gd name="T36" fmla="*/ 65 w 72"/>
                <a:gd name="T37" fmla="*/ 8 h 70"/>
                <a:gd name="T38" fmla="*/ 67 w 72"/>
                <a:gd name="T39" fmla="*/ 10 h 70"/>
                <a:gd name="T40" fmla="*/ 67 w 72"/>
                <a:gd name="T41" fmla="*/ 15 h 70"/>
                <a:gd name="T42" fmla="*/ 69 w 72"/>
                <a:gd name="T43" fmla="*/ 17 h 70"/>
                <a:gd name="T44" fmla="*/ 69 w 72"/>
                <a:gd name="T45" fmla="*/ 22 h 70"/>
                <a:gd name="T46" fmla="*/ 67 w 72"/>
                <a:gd name="T47" fmla="*/ 24 h 70"/>
                <a:gd name="T48" fmla="*/ 67 w 72"/>
                <a:gd name="T49" fmla="*/ 29 h 70"/>
                <a:gd name="T50" fmla="*/ 65 w 72"/>
                <a:gd name="T51" fmla="*/ 32 h 70"/>
                <a:gd name="T52" fmla="*/ 17 w 72"/>
                <a:gd name="T53" fmla="*/ 56 h 70"/>
                <a:gd name="T54" fmla="*/ 48 w 72"/>
                <a:gd name="T55" fmla="*/ 56 h 70"/>
                <a:gd name="T56" fmla="*/ 50 w 72"/>
                <a:gd name="T57" fmla="*/ 56 h 70"/>
                <a:gd name="T58" fmla="*/ 50 w 72"/>
                <a:gd name="T59" fmla="*/ 56 h 70"/>
                <a:gd name="T60" fmla="*/ 53 w 72"/>
                <a:gd name="T61" fmla="*/ 53 h 70"/>
                <a:gd name="T62" fmla="*/ 53 w 72"/>
                <a:gd name="T63" fmla="*/ 53 h 70"/>
                <a:gd name="T64" fmla="*/ 55 w 72"/>
                <a:gd name="T65" fmla="*/ 51 h 70"/>
                <a:gd name="T66" fmla="*/ 55 w 72"/>
                <a:gd name="T67" fmla="*/ 51 h 70"/>
                <a:gd name="T68" fmla="*/ 55 w 72"/>
                <a:gd name="T69" fmla="*/ 48 h 70"/>
                <a:gd name="T70" fmla="*/ 55 w 72"/>
                <a:gd name="T71" fmla="*/ 46 h 70"/>
                <a:gd name="T72" fmla="*/ 55 w 72"/>
                <a:gd name="T73" fmla="*/ 46 h 70"/>
                <a:gd name="T74" fmla="*/ 55 w 72"/>
                <a:gd name="T75" fmla="*/ 44 h 70"/>
                <a:gd name="T76" fmla="*/ 53 w 72"/>
                <a:gd name="T77" fmla="*/ 44 h 70"/>
                <a:gd name="T78" fmla="*/ 53 w 72"/>
                <a:gd name="T79" fmla="*/ 41 h 70"/>
                <a:gd name="T80" fmla="*/ 50 w 72"/>
                <a:gd name="T81" fmla="*/ 41 h 70"/>
                <a:gd name="T82" fmla="*/ 50 w 72"/>
                <a:gd name="T83" fmla="*/ 41 h 70"/>
                <a:gd name="T84" fmla="*/ 48 w 72"/>
                <a:gd name="T85" fmla="*/ 41 h 70"/>
                <a:gd name="T86" fmla="*/ 17 w 72"/>
                <a:gd name="T87" fmla="*/ 56 h 70"/>
                <a:gd name="T88" fmla="*/ 45 w 72"/>
                <a:gd name="T89" fmla="*/ 27 h 70"/>
                <a:gd name="T90" fmla="*/ 48 w 72"/>
                <a:gd name="T91" fmla="*/ 27 h 70"/>
                <a:gd name="T92" fmla="*/ 50 w 72"/>
                <a:gd name="T93" fmla="*/ 24 h 70"/>
                <a:gd name="T94" fmla="*/ 53 w 72"/>
                <a:gd name="T95" fmla="*/ 24 h 70"/>
                <a:gd name="T96" fmla="*/ 53 w 72"/>
                <a:gd name="T97" fmla="*/ 22 h 70"/>
                <a:gd name="T98" fmla="*/ 53 w 72"/>
                <a:gd name="T99" fmla="*/ 20 h 70"/>
                <a:gd name="T100" fmla="*/ 53 w 72"/>
                <a:gd name="T101" fmla="*/ 20 h 70"/>
                <a:gd name="T102" fmla="*/ 50 w 72"/>
                <a:gd name="T103" fmla="*/ 17 h 70"/>
                <a:gd name="T104" fmla="*/ 50 w 72"/>
                <a:gd name="T105" fmla="*/ 15 h 70"/>
                <a:gd name="T106" fmla="*/ 48 w 72"/>
                <a:gd name="T107" fmla="*/ 15 h 70"/>
                <a:gd name="T108" fmla="*/ 45 w 72"/>
                <a:gd name="T109" fmla="*/ 15 h 70"/>
                <a:gd name="T110" fmla="*/ 17 w 72"/>
                <a:gd name="T111" fmla="*/ 2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2" h="70">
                  <a:moveTo>
                    <a:pt x="65" y="34"/>
                  </a:moveTo>
                  <a:lnTo>
                    <a:pt x="65" y="34"/>
                  </a:lnTo>
                  <a:lnTo>
                    <a:pt x="65" y="34"/>
                  </a:lnTo>
                  <a:lnTo>
                    <a:pt x="67" y="36"/>
                  </a:lnTo>
                  <a:lnTo>
                    <a:pt x="67" y="36"/>
                  </a:lnTo>
                  <a:lnTo>
                    <a:pt x="67" y="36"/>
                  </a:lnTo>
                  <a:lnTo>
                    <a:pt x="67" y="39"/>
                  </a:lnTo>
                  <a:lnTo>
                    <a:pt x="69" y="39"/>
                  </a:lnTo>
                  <a:lnTo>
                    <a:pt x="69" y="39"/>
                  </a:lnTo>
                  <a:lnTo>
                    <a:pt x="69" y="41"/>
                  </a:lnTo>
                  <a:lnTo>
                    <a:pt x="69" y="41"/>
                  </a:lnTo>
                  <a:lnTo>
                    <a:pt x="69" y="41"/>
                  </a:lnTo>
                  <a:lnTo>
                    <a:pt x="69" y="44"/>
                  </a:lnTo>
                  <a:lnTo>
                    <a:pt x="69" y="44"/>
                  </a:lnTo>
                  <a:lnTo>
                    <a:pt x="72" y="44"/>
                  </a:lnTo>
                  <a:lnTo>
                    <a:pt x="72" y="44"/>
                  </a:lnTo>
                  <a:lnTo>
                    <a:pt x="72" y="46"/>
                  </a:lnTo>
                  <a:lnTo>
                    <a:pt x="72" y="46"/>
                  </a:lnTo>
                  <a:lnTo>
                    <a:pt x="72" y="46"/>
                  </a:lnTo>
                  <a:lnTo>
                    <a:pt x="72" y="46"/>
                  </a:lnTo>
                  <a:lnTo>
                    <a:pt x="72" y="48"/>
                  </a:lnTo>
                  <a:lnTo>
                    <a:pt x="72" y="48"/>
                  </a:lnTo>
                  <a:lnTo>
                    <a:pt x="72" y="48"/>
                  </a:lnTo>
                  <a:lnTo>
                    <a:pt x="72" y="51"/>
                  </a:lnTo>
                  <a:lnTo>
                    <a:pt x="72" y="51"/>
                  </a:lnTo>
                  <a:lnTo>
                    <a:pt x="72" y="51"/>
                  </a:lnTo>
                  <a:lnTo>
                    <a:pt x="72" y="53"/>
                  </a:lnTo>
                  <a:lnTo>
                    <a:pt x="69" y="53"/>
                  </a:lnTo>
                  <a:lnTo>
                    <a:pt x="69" y="56"/>
                  </a:lnTo>
                  <a:lnTo>
                    <a:pt x="69" y="56"/>
                  </a:lnTo>
                  <a:lnTo>
                    <a:pt x="69" y="58"/>
                  </a:lnTo>
                  <a:lnTo>
                    <a:pt x="69" y="58"/>
                  </a:lnTo>
                  <a:lnTo>
                    <a:pt x="69" y="58"/>
                  </a:lnTo>
                  <a:lnTo>
                    <a:pt x="67" y="60"/>
                  </a:lnTo>
                  <a:lnTo>
                    <a:pt x="67" y="60"/>
                  </a:lnTo>
                  <a:lnTo>
                    <a:pt x="67" y="60"/>
                  </a:lnTo>
                  <a:lnTo>
                    <a:pt x="67" y="63"/>
                  </a:lnTo>
                  <a:lnTo>
                    <a:pt x="65" y="63"/>
                  </a:lnTo>
                  <a:lnTo>
                    <a:pt x="65" y="63"/>
                  </a:lnTo>
                  <a:lnTo>
                    <a:pt x="65" y="65"/>
                  </a:lnTo>
                  <a:lnTo>
                    <a:pt x="62" y="65"/>
                  </a:lnTo>
                  <a:lnTo>
                    <a:pt x="62" y="65"/>
                  </a:lnTo>
                  <a:lnTo>
                    <a:pt x="62" y="65"/>
                  </a:lnTo>
                  <a:lnTo>
                    <a:pt x="60" y="68"/>
                  </a:lnTo>
                  <a:lnTo>
                    <a:pt x="60" y="68"/>
                  </a:lnTo>
                  <a:lnTo>
                    <a:pt x="60" y="68"/>
                  </a:lnTo>
                  <a:lnTo>
                    <a:pt x="57" y="68"/>
                  </a:lnTo>
                  <a:lnTo>
                    <a:pt x="57" y="68"/>
                  </a:lnTo>
                  <a:lnTo>
                    <a:pt x="55" y="70"/>
                  </a:lnTo>
                  <a:lnTo>
                    <a:pt x="55" y="70"/>
                  </a:lnTo>
                  <a:lnTo>
                    <a:pt x="53" y="70"/>
                  </a:lnTo>
                  <a:lnTo>
                    <a:pt x="53" y="70"/>
                  </a:lnTo>
                  <a:lnTo>
                    <a:pt x="50" y="70"/>
                  </a:lnTo>
                  <a:lnTo>
                    <a:pt x="50" y="70"/>
                  </a:lnTo>
                  <a:lnTo>
                    <a:pt x="48" y="70"/>
                  </a:lnTo>
                  <a:lnTo>
                    <a:pt x="0" y="70"/>
                  </a:lnTo>
                  <a:lnTo>
                    <a:pt x="0" y="0"/>
                  </a:lnTo>
                  <a:lnTo>
                    <a:pt x="48" y="0"/>
                  </a:lnTo>
                  <a:lnTo>
                    <a:pt x="48" y="0"/>
                  </a:lnTo>
                  <a:lnTo>
                    <a:pt x="50" y="0"/>
                  </a:lnTo>
                  <a:lnTo>
                    <a:pt x="50" y="0"/>
                  </a:lnTo>
                  <a:lnTo>
                    <a:pt x="53" y="0"/>
                  </a:lnTo>
                  <a:lnTo>
                    <a:pt x="53" y="0"/>
                  </a:lnTo>
                  <a:lnTo>
                    <a:pt x="55" y="0"/>
                  </a:lnTo>
                  <a:lnTo>
                    <a:pt x="55" y="0"/>
                  </a:lnTo>
                  <a:lnTo>
                    <a:pt x="55" y="0"/>
                  </a:lnTo>
                  <a:lnTo>
                    <a:pt x="57" y="0"/>
                  </a:lnTo>
                  <a:lnTo>
                    <a:pt x="57" y="3"/>
                  </a:lnTo>
                  <a:lnTo>
                    <a:pt x="57" y="3"/>
                  </a:lnTo>
                  <a:lnTo>
                    <a:pt x="60" y="3"/>
                  </a:lnTo>
                  <a:lnTo>
                    <a:pt x="60" y="3"/>
                  </a:lnTo>
                  <a:lnTo>
                    <a:pt x="60" y="5"/>
                  </a:lnTo>
                  <a:lnTo>
                    <a:pt x="62" y="5"/>
                  </a:lnTo>
                  <a:lnTo>
                    <a:pt x="62" y="5"/>
                  </a:lnTo>
                  <a:lnTo>
                    <a:pt x="62" y="5"/>
                  </a:lnTo>
                  <a:lnTo>
                    <a:pt x="65" y="8"/>
                  </a:lnTo>
                  <a:lnTo>
                    <a:pt x="65" y="8"/>
                  </a:lnTo>
                  <a:lnTo>
                    <a:pt x="65" y="8"/>
                  </a:lnTo>
                  <a:lnTo>
                    <a:pt x="65" y="10"/>
                  </a:lnTo>
                  <a:lnTo>
                    <a:pt x="67" y="10"/>
                  </a:lnTo>
                  <a:lnTo>
                    <a:pt x="67" y="10"/>
                  </a:lnTo>
                  <a:lnTo>
                    <a:pt x="67" y="12"/>
                  </a:lnTo>
                  <a:lnTo>
                    <a:pt x="67" y="12"/>
                  </a:lnTo>
                  <a:lnTo>
                    <a:pt x="67" y="15"/>
                  </a:lnTo>
                  <a:lnTo>
                    <a:pt x="67" y="15"/>
                  </a:lnTo>
                  <a:lnTo>
                    <a:pt x="67" y="15"/>
                  </a:lnTo>
                  <a:lnTo>
                    <a:pt x="69" y="17"/>
                  </a:lnTo>
                  <a:lnTo>
                    <a:pt x="69" y="17"/>
                  </a:lnTo>
                  <a:lnTo>
                    <a:pt x="69" y="20"/>
                  </a:lnTo>
                  <a:lnTo>
                    <a:pt x="69" y="20"/>
                  </a:lnTo>
                  <a:lnTo>
                    <a:pt x="69" y="22"/>
                  </a:lnTo>
                  <a:lnTo>
                    <a:pt x="69" y="22"/>
                  </a:lnTo>
                  <a:lnTo>
                    <a:pt x="69" y="22"/>
                  </a:lnTo>
                  <a:lnTo>
                    <a:pt x="67" y="24"/>
                  </a:lnTo>
                  <a:lnTo>
                    <a:pt x="67" y="24"/>
                  </a:lnTo>
                  <a:lnTo>
                    <a:pt x="67" y="24"/>
                  </a:lnTo>
                  <a:lnTo>
                    <a:pt x="67" y="27"/>
                  </a:lnTo>
                  <a:lnTo>
                    <a:pt x="67" y="27"/>
                  </a:lnTo>
                  <a:lnTo>
                    <a:pt x="67" y="29"/>
                  </a:lnTo>
                  <a:lnTo>
                    <a:pt x="67" y="29"/>
                  </a:lnTo>
                  <a:lnTo>
                    <a:pt x="67" y="29"/>
                  </a:lnTo>
                  <a:lnTo>
                    <a:pt x="65" y="29"/>
                  </a:lnTo>
                  <a:lnTo>
                    <a:pt x="65" y="32"/>
                  </a:lnTo>
                  <a:lnTo>
                    <a:pt x="65" y="32"/>
                  </a:lnTo>
                  <a:lnTo>
                    <a:pt x="65" y="32"/>
                  </a:lnTo>
                  <a:lnTo>
                    <a:pt x="65" y="34"/>
                  </a:lnTo>
                  <a:lnTo>
                    <a:pt x="65" y="34"/>
                  </a:lnTo>
                  <a:close/>
                  <a:moveTo>
                    <a:pt x="17" y="56"/>
                  </a:moveTo>
                  <a:lnTo>
                    <a:pt x="48" y="56"/>
                  </a:lnTo>
                  <a:lnTo>
                    <a:pt x="48" y="56"/>
                  </a:lnTo>
                  <a:lnTo>
                    <a:pt x="48" y="56"/>
                  </a:lnTo>
                  <a:lnTo>
                    <a:pt x="48" y="56"/>
                  </a:lnTo>
                  <a:lnTo>
                    <a:pt x="48" y="56"/>
                  </a:lnTo>
                  <a:lnTo>
                    <a:pt x="50" y="56"/>
                  </a:lnTo>
                  <a:lnTo>
                    <a:pt x="50" y="56"/>
                  </a:lnTo>
                  <a:lnTo>
                    <a:pt x="50" y="56"/>
                  </a:lnTo>
                  <a:lnTo>
                    <a:pt x="50" y="56"/>
                  </a:lnTo>
                  <a:lnTo>
                    <a:pt x="50" y="56"/>
                  </a:lnTo>
                  <a:lnTo>
                    <a:pt x="50" y="56"/>
                  </a:lnTo>
                  <a:lnTo>
                    <a:pt x="50" y="56"/>
                  </a:lnTo>
                  <a:lnTo>
                    <a:pt x="53" y="56"/>
                  </a:lnTo>
                  <a:lnTo>
                    <a:pt x="53" y="53"/>
                  </a:lnTo>
                  <a:lnTo>
                    <a:pt x="53" y="53"/>
                  </a:lnTo>
                  <a:lnTo>
                    <a:pt x="53" y="53"/>
                  </a:lnTo>
                  <a:lnTo>
                    <a:pt x="53" y="53"/>
                  </a:lnTo>
                  <a:lnTo>
                    <a:pt x="53" y="53"/>
                  </a:lnTo>
                  <a:lnTo>
                    <a:pt x="53" y="53"/>
                  </a:lnTo>
                  <a:lnTo>
                    <a:pt x="53" y="53"/>
                  </a:lnTo>
                  <a:lnTo>
                    <a:pt x="55" y="53"/>
                  </a:lnTo>
                  <a:lnTo>
                    <a:pt x="55" y="53"/>
                  </a:lnTo>
                  <a:lnTo>
                    <a:pt x="55" y="51"/>
                  </a:lnTo>
                  <a:lnTo>
                    <a:pt x="55" y="51"/>
                  </a:lnTo>
                  <a:lnTo>
                    <a:pt x="55" y="51"/>
                  </a:lnTo>
                  <a:lnTo>
                    <a:pt x="55" y="51"/>
                  </a:lnTo>
                  <a:lnTo>
                    <a:pt x="55" y="51"/>
                  </a:lnTo>
                  <a:lnTo>
                    <a:pt x="55" y="51"/>
                  </a:lnTo>
                  <a:lnTo>
                    <a:pt x="55" y="51"/>
                  </a:lnTo>
                  <a:lnTo>
                    <a:pt x="55" y="48"/>
                  </a:lnTo>
                  <a:lnTo>
                    <a:pt x="55" y="48"/>
                  </a:lnTo>
                  <a:lnTo>
                    <a:pt x="55" y="48"/>
                  </a:lnTo>
                  <a:lnTo>
                    <a:pt x="55" y="48"/>
                  </a:lnTo>
                  <a:lnTo>
                    <a:pt x="55" y="48"/>
                  </a:lnTo>
                  <a:lnTo>
                    <a:pt x="55" y="48"/>
                  </a:lnTo>
                  <a:lnTo>
                    <a:pt x="55" y="46"/>
                  </a:lnTo>
                  <a:lnTo>
                    <a:pt x="55" y="46"/>
                  </a:lnTo>
                  <a:lnTo>
                    <a:pt x="55" y="46"/>
                  </a:lnTo>
                  <a:lnTo>
                    <a:pt x="55" y="46"/>
                  </a:lnTo>
                  <a:lnTo>
                    <a:pt x="55" y="46"/>
                  </a:lnTo>
                  <a:lnTo>
                    <a:pt x="55" y="46"/>
                  </a:lnTo>
                  <a:lnTo>
                    <a:pt x="55" y="46"/>
                  </a:lnTo>
                  <a:lnTo>
                    <a:pt x="55" y="44"/>
                  </a:lnTo>
                  <a:lnTo>
                    <a:pt x="55" y="44"/>
                  </a:lnTo>
                  <a:lnTo>
                    <a:pt x="55" y="44"/>
                  </a:lnTo>
                  <a:lnTo>
                    <a:pt x="53" y="44"/>
                  </a:lnTo>
                  <a:lnTo>
                    <a:pt x="53" y="44"/>
                  </a:lnTo>
                  <a:lnTo>
                    <a:pt x="53" y="44"/>
                  </a:lnTo>
                  <a:lnTo>
                    <a:pt x="53" y="44"/>
                  </a:lnTo>
                  <a:lnTo>
                    <a:pt x="53" y="44"/>
                  </a:lnTo>
                  <a:lnTo>
                    <a:pt x="53" y="41"/>
                  </a:lnTo>
                  <a:lnTo>
                    <a:pt x="53" y="41"/>
                  </a:lnTo>
                  <a:lnTo>
                    <a:pt x="53" y="41"/>
                  </a:lnTo>
                  <a:lnTo>
                    <a:pt x="50" y="41"/>
                  </a:lnTo>
                  <a:lnTo>
                    <a:pt x="50" y="41"/>
                  </a:lnTo>
                  <a:lnTo>
                    <a:pt x="50" y="41"/>
                  </a:lnTo>
                  <a:lnTo>
                    <a:pt x="50" y="41"/>
                  </a:lnTo>
                  <a:lnTo>
                    <a:pt x="50" y="41"/>
                  </a:lnTo>
                  <a:lnTo>
                    <a:pt x="50" y="41"/>
                  </a:lnTo>
                  <a:lnTo>
                    <a:pt x="50" y="41"/>
                  </a:lnTo>
                  <a:lnTo>
                    <a:pt x="48" y="41"/>
                  </a:lnTo>
                  <a:lnTo>
                    <a:pt x="48" y="41"/>
                  </a:lnTo>
                  <a:lnTo>
                    <a:pt x="48" y="41"/>
                  </a:lnTo>
                  <a:lnTo>
                    <a:pt x="48" y="41"/>
                  </a:lnTo>
                  <a:lnTo>
                    <a:pt x="48" y="41"/>
                  </a:lnTo>
                  <a:lnTo>
                    <a:pt x="17" y="41"/>
                  </a:lnTo>
                  <a:lnTo>
                    <a:pt x="17" y="56"/>
                  </a:lnTo>
                  <a:lnTo>
                    <a:pt x="17" y="56"/>
                  </a:lnTo>
                  <a:close/>
                  <a:moveTo>
                    <a:pt x="17" y="27"/>
                  </a:moveTo>
                  <a:lnTo>
                    <a:pt x="45" y="27"/>
                  </a:lnTo>
                  <a:lnTo>
                    <a:pt x="45" y="27"/>
                  </a:lnTo>
                  <a:lnTo>
                    <a:pt x="45" y="27"/>
                  </a:lnTo>
                  <a:lnTo>
                    <a:pt x="48" y="27"/>
                  </a:lnTo>
                  <a:lnTo>
                    <a:pt x="48" y="27"/>
                  </a:lnTo>
                  <a:lnTo>
                    <a:pt x="48" y="27"/>
                  </a:lnTo>
                  <a:lnTo>
                    <a:pt x="48" y="27"/>
                  </a:lnTo>
                  <a:lnTo>
                    <a:pt x="48" y="27"/>
                  </a:lnTo>
                  <a:lnTo>
                    <a:pt x="50" y="27"/>
                  </a:lnTo>
                  <a:lnTo>
                    <a:pt x="50" y="27"/>
                  </a:lnTo>
                  <a:lnTo>
                    <a:pt x="50" y="24"/>
                  </a:lnTo>
                  <a:lnTo>
                    <a:pt x="50" y="24"/>
                  </a:lnTo>
                  <a:lnTo>
                    <a:pt x="50" y="24"/>
                  </a:lnTo>
                  <a:lnTo>
                    <a:pt x="53" y="24"/>
                  </a:lnTo>
                  <a:lnTo>
                    <a:pt x="53" y="24"/>
                  </a:lnTo>
                  <a:lnTo>
                    <a:pt x="53" y="22"/>
                  </a:lnTo>
                  <a:lnTo>
                    <a:pt x="53" y="22"/>
                  </a:lnTo>
                  <a:lnTo>
                    <a:pt x="53" y="22"/>
                  </a:lnTo>
                  <a:lnTo>
                    <a:pt x="53" y="22"/>
                  </a:lnTo>
                  <a:lnTo>
                    <a:pt x="53" y="22"/>
                  </a:lnTo>
                  <a:lnTo>
                    <a:pt x="53" y="22"/>
                  </a:lnTo>
                  <a:lnTo>
                    <a:pt x="53" y="22"/>
                  </a:lnTo>
                  <a:lnTo>
                    <a:pt x="53" y="20"/>
                  </a:lnTo>
                  <a:lnTo>
                    <a:pt x="53" y="20"/>
                  </a:lnTo>
                  <a:lnTo>
                    <a:pt x="53" y="20"/>
                  </a:lnTo>
                  <a:lnTo>
                    <a:pt x="53" y="20"/>
                  </a:lnTo>
                  <a:lnTo>
                    <a:pt x="53" y="20"/>
                  </a:lnTo>
                  <a:lnTo>
                    <a:pt x="53" y="20"/>
                  </a:lnTo>
                  <a:lnTo>
                    <a:pt x="53" y="17"/>
                  </a:lnTo>
                  <a:lnTo>
                    <a:pt x="53" y="17"/>
                  </a:lnTo>
                  <a:lnTo>
                    <a:pt x="50" y="17"/>
                  </a:lnTo>
                  <a:lnTo>
                    <a:pt x="50" y="17"/>
                  </a:lnTo>
                  <a:lnTo>
                    <a:pt x="50" y="15"/>
                  </a:lnTo>
                  <a:lnTo>
                    <a:pt x="50" y="15"/>
                  </a:lnTo>
                  <a:lnTo>
                    <a:pt x="50" y="15"/>
                  </a:lnTo>
                  <a:lnTo>
                    <a:pt x="50" y="15"/>
                  </a:lnTo>
                  <a:lnTo>
                    <a:pt x="48" y="15"/>
                  </a:lnTo>
                  <a:lnTo>
                    <a:pt x="48" y="15"/>
                  </a:lnTo>
                  <a:lnTo>
                    <a:pt x="48" y="15"/>
                  </a:lnTo>
                  <a:lnTo>
                    <a:pt x="48" y="15"/>
                  </a:lnTo>
                  <a:lnTo>
                    <a:pt x="48" y="15"/>
                  </a:lnTo>
                  <a:lnTo>
                    <a:pt x="48" y="15"/>
                  </a:lnTo>
                  <a:lnTo>
                    <a:pt x="45" y="15"/>
                  </a:lnTo>
                  <a:lnTo>
                    <a:pt x="45" y="15"/>
                  </a:lnTo>
                  <a:lnTo>
                    <a:pt x="45" y="15"/>
                  </a:lnTo>
                  <a:lnTo>
                    <a:pt x="17" y="15"/>
                  </a:lnTo>
                  <a:lnTo>
                    <a:pt x="17" y="27"/>
                  </a:lnTo>
                  <a:lnTo>
                    <a:pt x="17"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71" tIns="45785" rIns="91571" bIns="45785" numCol="1" anchor="t" anchorCtr="0" compatLnSpc="1">
              <a:prstTxWarp prst="textNoShape">
                <a:avLst/>
              </a:prstTxWarp>
            </a:bodyPr>
            <a:lstStyle/>
            <a:p>
              <a:pPr defTabSz="915680"/>
              <a:endParaRPr lang="en-US" sz="1803" dirty="0">
                <a:solidFill>
                  <a:prstClr val="black"/>
                </a:solidFill>
              </a:endParaRPr>
            </a:p>
          </p:txBody>
        </p:sp>
        <p:sp>
          <p:nvSpPr>
            <p:cNvPr id="35" name="Freeform 229"/>
            <p:cNvSpPr>
              <a:spLocks noEditPoints="1"/>
            </p:cNvSpPr>
            <p:nvPr/>
          </p:nvSpPr>
          <p:spPr bwMode="gray">
            <a:xfrm>
              <a:off x="6936" y="180"/>
              <a:ext cx="526" cy="527"/>
            </a:xfrm>
            <a:custGeom>
              <a:avLst/>
              <a:gdLst>
                <a:gd name="T0" fmla="*/ 110 w 220"/>
                <a:gd name="T1" fmla="*/ 0 h 220"/>
                <a:gd name="T2" fmla="*/ 0 w 220"/>
                <a:gd name="T3" fmla="*/ 110 h 220"/>
                <a:gd name="T4" fmla="*/ 110 w 220"/>
                <a:gd name="T5" fmla="*/ 220 h 220"/>
                <a:gd name="T6" fmla="*/ 220 w 220"/>
                <a:gd name="T7" fmla="*/ 110 h 220"/>
                <a:gd name="T8" fmla="*/ 110 w 220"/>
                <a:gd name="T9" fmla="*/ 0 h 220"/>
                <a:gd name="T10" fmla="*/ 110 w 220"/>
                <a:gd name="T11" fmla="*/ 208 h 220"/>
                <a:gd name="T12" fmla="*/ 12 w 220"/>
                <a:gd name="T13" fmla="*/ 110 h 220"/>
                <a:gd name="T14" fmla="*/ 110 w 220"/>
                <a:gd name="T15" fmla="*/ 12 h 220"/>
                <a:gd name="T16" fmla="*/ 208 w 220"/>
                <a:gd name="T17" fmla="*/ 110 h 220"/>
                <a:gd name="T18" fmla="*/ 110 w 220"/>
                <a:gd name="T19" fmla="*/ 208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0" h="220">
                  <a:moveTo>
                    <a:pt x="110" y="0"/>
                  </a:moveTo>
                  <a:cubicBezTo>
                    <a:pt x="49" y="0"/>
                    <a:pt x="0" y="49"/>
                    <a:pt x="0" y="110"/>
                  </a:cubicBezTo>
                  <a:cubicBezTo>
                    <a:pt x="0" y="171"/>
                    <a:pt x="49" y="220"/>
                    <a:pt x="110" y="220"/>
                  </a:cubicBezTo>
                  <a:cubicBezTo>
                    <a:pt x="171" y="220"/>
                    <a:pt x="220" y="171"/>
                    <a:pt x="220" y="110"/>
                  </a:cubicBezTo>
                  <a:cubicBezTo>
                    <a:pt x="220" y="49"/>
                    <a:pt x="171" y="0"/>
                    <a:pt x="110" y="0"/>
                  </a:cubicBezTo>
                  <a:close/>
                  <a:moveTo>
                    <a:pt x="110" y="208"/>
                  </a:moveTo>
                  <a:cubicBezTo>
                    <a:pt x="56" y="208"/>
                    <a:pt x="12" y="164"/>
                    <a:pt x="12" y="110"/>
                  </a:cubicBezTo>
                  <a:cubicBezTo>
                    <a:pt x="12" y="56"/>
                    <a:pt x="56" y="12"/>
                    <a:pt x="110" y="12"/>
                  </a:cubicBezTo>
                  <a:cubicBezTo>
                    <a:pt x="164" y="12"/>
                    <a:pt x="208" y="56"/>
                    <a:pt x="208" y="110"/>
                  </a:cubicBezTo>
                  <a:cubicBezTo>
                    <a:pt x="208" y="164"/>
                    <a:pt x="164" y="208"/>
                    <a:pt x="110" y="2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71" tIns="45785" rIns="91571" bIns="45785" numCol="1" anchor="t" anchorCtr="0" compatLnSpc="1">
              <a:prstTxWarp prst="textNoShape">
                <a:avLst/>
              </a:prstTxWarp>
            </a:bodyPr>
            <a:lstStyle/>
            <a:p>
              <a:pPr defTabSz="915680"/>
              <a:endParaRPr lang="en-US" sz="1803" dirty="0">
                <a:solidFill>
                  <a:prstClr val="black"/>
                </a:solidFill>
              </a:endParaRPr>
            </a:p>
          </p:txBody>
        </p:sp>
      </p:grpSp>
    </p:spTree>
    <p:extLst>
      <p:ext uri="{BB962C8B-B14F-4D97-AF65-F5344CB8AC3E}">
        <p14:creationId xmlns:p14="http://schemas.microsoft.com/office/powerpoint/2010/main" val="28689395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hapter 3">
    <p:bg>
      <p:bgPr>
        <a:solidFill>
          <a:schemeClr val="accent4"/>
        </a:solidFill>
        <a:effectLst/>
      </p:bgPr>
    </p:bg>
    <p:spTree>
      <p:nvGrpSpPr>
        <p:cNvPr id="1" name=""/>
        <p:cNvGrpSpPr/>
        <p:nvPr/>
      </p:nvGrpSpPr>
      <p:grpSpPr>
        <a:xfrm>
          <a:off x="0" y="0"/>
          <a:ext cx="0" cy="0"/>
          <a:chOff x="0" y="0"/>
          <a:chExt cx="0" cy="0"/>
        </a:xfrm>
      </p:grpSpPr>
      <p:sp>
        <p:nvSpPr>
          <p:cNvPr id="6" name="Freeform 5"/>
          <p:cNvSpPr/>
          <p:nvPr/>
        </p:nvSpPr>
        <p:spPr bwMode="ltGray">
          <a:xfrm>
            <a:off x="0" y="0"/>
            <a:ext cx="2104575" cy="6860381"/>
          </a:xfrm>
          <a:custGeom>
            <a:avLst/>
            <a:gdLst>
              <a:gd name="connsiteX0" fmla="*/ 0 w 2104575"/>
              <a:gd name="connsiteY0" fmla="*/ 0 h 6858000"/>
              <a:gd name="connsiteX1" fmla="*/ 2104575 w 2104575"/>
              <a:gd name="connsiteY1" fmla="*/ 0 h 6858000"/>
              <a:gd name="connsiteX2" fmla="*/ 1507982 w 2104575"/>
              <a:gd name="connsiteY2" fmla="*/ 6858000 h 6858000"/>
              <a:gd name="connsiteX3" fmla="*/ 762994 w 2104575"/>
              <a:gd name="connsiteY3" fmla="*/ 6858000 h 6858000"/>
              <a:gd name="connsiteX4" fmla="*/ 195843 w 2104575"/>
              <a:gd name="connsiteY4" fmla="*/ 6858000 h 6858000"/>
              <a:gd name="connsiteX5" fmla="*/ 0 w 2104575"/>
              <a:gd name="connsiteY5" fmla="*/ 6858000 h 6858000"/>
              <a:gd name="connsiteX6" fmla="*/ 0 w 2104575"/>
              <a:gd name="connsiteY6" fmla="*/ 0 h 6858000"/>
              <a:gd name="connsiteX0" fmla="*/ 0 w 2104575"/>
              <a:gd name="connsiteY0" fmla="*/ 0 h 6858000"/>
              <a:gd name="connsiteX1" fmla="*/ 2104575 w 2104575"/>
              <a:gd name="connsiteY1" fmla="*/ 0 h 6858000"/>
              <a:gd name="connsiteX2" fmla="*/ 1507982 w 2104575"/>
              <a:gd name="connsiteY2" fmla="*/ 6858000 h 6858000"/>
              <a:gd name="connsiteX3" fmla="*/ 762994 w 2104575"/>
              <a:gd name="connsiteY3" fmla="*/ 6858000 h 6858000"/>
              <a:gd name="connsiteX4" fmla="*/ 0 w 2104575"/>
              <a:gd name="connsiteY4" fmla="*/ 6858000 h 6858000"/>
              <a:gd name="connsiteX5" fmla="*/ 0 w 2104575"/>
              <a:gd name="connsiteY5" fmla="*/ 0 h 6858000"/>
              <a:gd name="connsiteX0" fmla="*/ 0 w 2104575"/>
              <a:gd name="connsiteY0" fmla="*/ 0 h 6858000"/>
              <a:gd name="connsiteX1" fmla="*/ 2104575 w 2104575"/>
              <a:gd name="connsiteY1" fmla="*/ 0 h 6858000"/>
              <a:gd name="connsiteX2" fmla="*/ 1507982 w 2104575"/>
              <a:gd name="connsiteY2" fmla="*/ 6858000 h 6858000"/>
              <a:gd name="connsiteX3" fmla="*/ 0 w 2104575"/>
              <a:gd name="connsiteY3" fmla="*/ 6858000 h 6858000"/>
              <a:gd name="connsiteX4" fmla="*/ 0 w 2104575"/>
              <a:gd name="connsiteY4" fmla="*/ 0 h 6858000"/>
              <a:gd name="connsiteX0" fmla="*/ 0 w 2104575"/>
              <a:gd name="connsiteY0" fmla="*/ 0 h 6860381"/>
              <a:gd name="connsiteX1" fmla="*/ 2104575 w 2104575"/>
              <a:gd name="connsiteY1" fmla="*/ 0 h 6860381"/>
              <a:gd name="connsiteX2" fmla="*/ 645970 w 2104575"/>
              <a:gd name="connsiteY2" fmla="*/ 6860381 h 6860381"/>
              <a:gd name="connsiteX3" fmla="*/ 0 w 2104575"/>
              <a:gd name="connsiteY3" fmla="*/ 6858000 h 6860381"/>
              <a:gd name="connsiteX4" fmla="*/ 0 w 2104575"/>
              <a:gd name="connsiteY4" fmla="*/ 0 h 68603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04575" h="6860381">
                <a:moveTo>
                  <a:pt x="0" y="0"/>
                </a:moveTo>
                <a:lnTo>
                  <a:pt x="2104575" y="0"/>
                </a:lnTo>
                <a:lnTo>
                  <a:pt x="645970" y="6860381"/>
                </a:lnTo>
                <a:lnTo>
                  <a:pt x="0" y="6858000"/>
                </a:lnTo>
                <a:lnTo>
                  <a:pt x="0" y="0"/>
                </a:lnTo>
                <a:close/>
              </a:path>
            </a:pathLst>
          </a:custGeom>
          <a:gradFill flip="none" rotWithShape="1">
            <a:gsLst>
              <a:gs pos="0">
                <a:srgbClr val="74C713"/>
              </a:gs>
              <a:gs pos="50000">
                <a:srgbClr val="74C713"/>
              </a:gs>
              <a:gs pos="84000">
                <a:srgbClr val="74C713">
                  <a:alpha val="0"/>
                </a:srgbClr>
              </a:gs>
            </a:gsLst>
            <a:lin ang="2700000" scaled="1"/>
            <a:tileRect/>
          </a:gradFill>
          <a:ln w="9525" algn="ctr">
            <a:noFill/>
            <a:miter lim="800000"/>
            <a:headEnd/>
            <a:tailEnd/>
          </a:ln>
          <a:effectLst/>
        </p:spPr>
        <p:txBody>
          <a:bodyPr vert="horz" wrap="square" lIns="91440" tIns="45720" rIns="91440" bIns="45720" numCol="1" rtlCol="0" anchor="ctr" anchorCtr="0" compatLnSpc="1">
            <a:prstTxWarp prst="textNoShape">
              <a:avLst/>
            </a:prstTxWarp>
          </a:bodyPr>
          <a:lstStyle/>
          <a:p>
            <a:pPr algn="ctr"/>
            <a:endParaRPr lang="en-US" dirty="0"/>
          </a:p>
        </p:txBody>
      </p:sp>
      <p:sp>
        <p:nvSpPr>
          <p:cNvPr id="2" name="Title 1"/>
          <p:cNvSpPr>
            <a:spLocks noGrp="1"/>
          </p:cNvSpPr>
          <p:nvPr>
            <p:ph type="title"/>
          </p:nvPr>
        </p:nvSpPr>
        <p:spPr bwMode="black">
          <a:xfrm>
            <a:off x="4854344" y="1462158"/>
            <a:ext cx="4500000" cy="1440753"/>
          </a:xfrm>
        </p:spPr>
        <p:txBody>
          <a:bodyPr anchor="b"/>
          <a:lstStyle>
            <a:lvl1pPr algn="l">
              <a:defRPr sz="4800" i="1">
                <a:solidFill>
                  <a:schemeClr val="bg1"/>
                </a:solidFill>
              </a:defRPr>
            </a:lvl1pPr>
          </a:lstStyle>
          <a:p>
            <a:r>
              <a:rPr lang="en-US"/>
              <a:t>Click to edit Master title style</a:t>
            </a:r>
          </a:p>
        </p:txBody>
      </p:sp>
      <p:sp>
        <p:nvSpPr>
          <p:cNvPr id="3" name="Date Placeholder 2"/>
          <p:cNvSpPr>
            <a:spLocks noGrp="1"/>
          </p:cNvSpPr>
          <p:nvPr>
            <p:ph type="dt" sz="half" idx="10"/>
          </p:nvPr>
        </p:nvSpPr>
        <p:spPr bwMode="gray"/>
        <p:txBody>
          <a:bodyPr/>
          <a:lstStyle/>
          <a:p>
            <a:fld id="{7FC325D7-4A52-4804-A474-27E9E5323EEA}" type="datetime1">
              <a:rPr lang="en-US" smtClean="0"/>
              <a:t>1/5/2022</a:t>
            </a:fld>
            <a:endParaRPr lang="en-US" dirty="0"/>
          </a:p>
        </p:txBody>
      </p:sp>
      <p:sp>
        <p:nvSpPr>
          <p:cNvPr id="4" name="Footer Placeholder 3"/>
          <p:cNvSpPr>
            <a:spLocks noGrp="1"/>
          </p:cNvSpPr>
          <p:nvPr>
            <p:ph type="ftr" sz="quarter" idx="11"/>
          </p:nvPr>
        </p:nvSpPr>
        <p:spPr bwMode="gray"/>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r>
              <a:rPr lang="en-US" dirty="0"/>
              <a:t>Patient Recruitment and Retention//CLM ICR Training</a:t>
            </a:r>
          </a:p>
        </p:txBody>
      </p:sp>
      <p:sp>
        <p:nvSpPr>
          <p:cNvPr id="5" name="Slide Number Placeholder 4"/>
          <p:cNvSpPr>
            <a:spLocks noGrp="1"/>
          </p:cNvSpPr>
          <p:nvPr>
            <p:ph type="sldNum" sz="quarter" idx="12"/>
          </p:nvPr>
        </p:nvSpPr>
        <p:spPr bwMode="gray"/>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fld id="{EEAD9179-7A6B-4268-BEB2-F3B8EB06115B}" type="slidenum">
              <a:rPr lang="en-US" smtClean="0"/>
              <a:pPr/>
              <a:t>‹#›</a:t>
            </a:fld>
            <a:endParaRPr lang="en-US" dirty="0"/>
          </a:p>
        </p:txBody>
      </p:sp>
      <p:grpSp>
        <p:nvGrpSpPr>
          <p:cNvPr id="23" name="Group 219"/>
          <p:cNvGrpSpPr>
            <a:grpSpLocks noChangeAspect="1"/>
          </p:cNvGrpSpPr>
          <p:nvPr/>
        </p:nvGrpSpPr>
        <p:grpSpPr bwMode="gray">
          <a:xfrm>
            <a:off x="197700" y="617323"/>
            <a:ext cx="395248" cy="396000"/>
            <a:chOff x="6936" y="180"/>
            <a:chExt cx="526" cy="527"/>
          </a:xfrm>
          <a:solidFill>
            <a:schemeClr val="bg1"/>
          </a:solidFill>
        </p:grpSpPr>
        <p:sp>
          <p:nvSpPr>
            <p:cNvPr id="25" name="Freeform 220"/>
            <p:cNvSpPr>
              <a:spLocks/>
            </p:cNvSpPr>
            <p:nvPr/>
          </p:nvSpPr>
          <p:spPr bwMode="gray">
            <a:xfrm>
              <a:off x="7156" y="407"/>
              <a:ext cx="89" cy="70"/>
            </a:xfrm>
            <a:custGeom>
              <a:avLst/>
              <a:gdLst>
                <a:gd name="T0" fmla="*/ 67 w 89"/>
                <a:gd name="T1" fmla="*/ 0 h 70"/>
                <a:gd name="T2" fmla="*/ 89 w 89"/>
                <a:gd name="T3" fmla="*/ 0 h 70"/>
                <a:gd name="T4" fmla="*/ 53 w 89"/>
                <a:gd name="T5" fmla="*/ 46 h 70"/>
                <a:gd name="T6" fmla="*/ 53 w 89"/>
                <a:gd name="T7" fmla="*/ 70 h 70"/>
                <a:gd name="T8" fmla="*/ 36 w 89"/>
                <a:gd name="T9" fmla="*/ 70 h 70"/>
                <a:gd name="T10" fmla="*/ 36 w 89"/>
                <a:gd name="T11" fmla="*/ 46 h 70"/>
                <a:gd name="T12" fmla="*/ 0 w 89"/>
                <a:gd name="T13" fmla="*/ 0 h 70"/>
                <a:gd name="T14" fmla="*/ 19 w 89"/>
                <a:gd name="T15" fmla="*/ 0 h 70"/>
                <a:gd name="T16" fmla="*/ 43 w 89"/>
                <a:gd name="T17" fmla="*/ 34 h 70"/>
                <a:gd name="T18" fmla="*/ 67 w 89"/>
                <a:gd name="T19"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70">
                  <a:moveTo>
                    <a:pt x="67" y="0"/>
                  </a:moveTo>
                  <a:lnTo>
                    <a:pt x="89" y="0"/>
                  </a:lnTo>
                  <a:lnTo>
                    <a:pt x="53" y="46"/>
                  </a:lnTo>
                  <a:lnTo>
                    <a:pt x="53" y="70"/>
                  </a:lnTo>
                  <a:lnTo>
                    <a:pt x="36" y="70"/>
                  </a:lnTo>
                  <a:lnTo>
                    <a:pt x="36" y="46"/>
                  </a:lnTo>
                  <a:lnTo>
                    <a:pt x="0" y="0"/>
                  </a:lnTo>
                  <a:lnTo>
                    <a:pt x="19" y="0"/>
                  </a:lnTo>
                  <a:lnTo>
                    <a:pt x="43" y="34"/>
                  </a:lnTo>
                  <a:lnTo>
                    <a:pt x="6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71" tIns="45785" rIns="91571" bIns="45785" numCol="1" anchor="t" anchorCtr="0" compatLnSpc="1">
              <a:prstTxWarp prst="textNoShape">
                <a:avLst/>
              </a:prstTxWarp>
            </a:bodyPr>
            <a:lstStyle/>
            <a:p>
              <a:pPr defTabSz="915680"/>
              <a:endParaRPr lang="en-US" sz="1803" dirty="0">
                <a:solidFill>
                  <a:prstClr val="black"/>
                </a:solidFill>
              </a:endParaRPr>
            </a:p>
          </p:txBody>
        </p:sp>
        <p:sp>
          <p:nvSpPr>
            <p:cNvPr id="27" name="Freeform 221"/>
            <p:cNvSpPr>
              <a:spLocks/>
            </p:cNvSpPr>
            <p:nvPr/>
          </p:nvSpPr>
          <p:spPr bwMode="gray">
            <a:xfrm>
              <a:off x="7254" y="407"/>
              <a:ext cx="65" cy="70"/>
            </a:xfrm>
            <a:custGeom>
              <a:avLst/>
              <a:gdLst>
                <a:gd name="T0" fmla="*/ 65 w 65"/>
                <a:gd name="T1" fmla="*/ 0 h 70"/>
                <a:gd name="T2" fmla="*/ 65 w 65"/>
                <a:gd name="T3" fmla="*/ 15 h 70"/>
                <a:gd name="T4" fmla="*/ 17 w 65"/>
                <a:gd name="T5" fmla="*/ 15 h 70"/>
                <a:gd name="T6" fmla="*/ 17 w 65"/>
                <a:gd name="T7" fmla="*/ 29 h 70"/>
                <a:gd name="T8" fmla="*/ 62 w 65"/>
                <a:gd name="T9" fmla="*/ 29 h 70"/>
                <a:gd name="T10" fmla="*/ 62 w 65"/>
                <a:gd name="T11" fmla="*/ 41 h 70"/>
                <a:gd name="T12" fmla="*/ 17 w 65"/>
                <a:gd name="T13" fmla="*/ 41 h 70"/>
                <a:gd name="T14" fmla="*/ 17 w 65"/>
                <a:gd name="T15" fmla="*/ 56 h 70"/>
                <a:gd name="T16" fmla="*/ 65 w 65"/>
                <a:gd name="T17" fmla="*/ 56 h 70"/>
                <a:gd name="T18" fmla="*/ 65 w 65"/>
                <a:gd name="T19" fmla="*/ 70 h 70"/>
                <a:gd name="T20" fmla="*/ 0 w 65"/>
                <a:gd name="T21" fmla="*/ 70 h 70"/>
                <a:gd name="T22" fmla="*/ 0 w 65"/>
                <a:gd name="T23" fmla="*/ 0 h 70"/>
                <a:gd name="T24" fmla="*/ 65 w 65"/>
                <a:gd name="T25"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 h="70">
                  <a:moveTo>
                    <a:pt x="65" y="0"/>
                  </a:moveTo>
                  <a:lnTo>
                    <a:pt x="65" y="15"/>
                  </a:lnTo>
                  <a:lnTo>
                    <a:pt x="17" y="15"/>
                  </a:lnTo>
                  <a:lnTo>
                    <a:pt x="17" y="29"/>
                  </a:lnTo>
                  <a:lnTo>
                    <a:pt x="62" y="29"/>
                  </a:lnTo>
                  <a:lnTo>
                    <a:pt x="62" y="41"/>
                  </a:lnTo>
                  <a:lnTo>
                    <a:pt x="17" y="41"/>
                  </a:lnTo>
                  <a:lnTo>
                    <a:pt x="17" y="56"/>
                  </a:lnTo>
                  <a:lnTo>
                    <a:pt x="65" y="56"/>
                  </a:lnTo>
                  <a:lnTo>
                    <a:pt x="65" y="70"/>
                  </a:lnTo>
                  <a:lnTo>
                    <a:pt x="0" y="70"/>
                  </a:lnTo>
                  <a:lnTo>
                    <a:pt x="0" y="0"/>
                  </a:lnTo>
                  <a:lnTo>
                    <a:pt x="6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71" tIns="45785" rIns="91571" bIns="45785" numCol="1" anchor="t" anchorCtr="0" compatLnSpc="1">
              <a:prstTxWarp prst="textNoShape">
                <a:avLst/>
              </a:prstTxWarp>
            </a:bodyPr>
            <a:lstStyle/>
            <a:p>
              <a:pPr defTabSz="915680"/>
              <a:endParaRPr lang="en-US" sz="1803" dirty="0">
                <a:solidFill>
                  <a:prstClr val="black"/>
                </a:solidFill>
              </a:endParaRPr>
            </a:p>
          </p:txBody>
        </p:sp>
        <p:sp>
          <p:nvSpPr>
            <p:cNvPr id="28" name="Freeform 222"/>
            <p:cNvSpPr>
              <a:spLocks/>
            </p:cNvSpPr>
            <p:nvPr/>
          </p:nvSpPr>
          <p:spPr bwMode="gray">
            <a:xfrm>
              <a:off x="7168" y="496"/>
              <a:ext cx="65" cy="70"/>
            </a:xfrm>
            <a:custGeom>
              <a:avLst/>
              <a:gdLst>
                <a:gd name="T0" fmla="*/ 65 w 65"/>
                <a:gd name="T1" fmla="*/ 0 h 70"/>
                <a:gd name="T2" fmla="*/ 65 w 65"/>
                <a:gd name="T3" fmla="*/ 15 h 70"/>
                <a:gd name="T4" fmla="*/ 17 w 65"/>
                <a:gd name="T5" fmla="*/ 15 h 70"/>
                <a:gd name="T6" fmla="*/ 17 w 65"/>
                <a:gd name="T7" fmla="*/ 27 h 70"/>
                <a:gd name="T8" fmla="*/ 62 w 65"/>
                <a:gd name="T9" fmla="*/ 27 h 70"/>
                <a:gd name="T10" fmla="*/ 62 w 65"/>
                <a:gd name="T11" fmla="*/ 41 h 70"/>
                <a:gd name="T12" fmla="*/ 17 w 65"/>
                <a:gd name="T13" fmla="*/ 41 h 70"/>
                <a:gd name="T14" fmla="*/ 17 w 65"/>
                <a:gd name="T15" fmla="*/ 55 h 70"/>
                <a:gd name="T16" fmla="*/ 65 w 65"/>
                <a:gd name="T17" fmla="*/ 55 h 70"/>
                <a:gd name="T18" fmla="*/ 65 w 65"/>
                <a:gd name="T19" fmla="*/ 70 h 70"/>
                <a:gd name="T20" fmla="*/ 0 w 65"/>
                <a:gd name="T21" fmla="*/ 70 h 70"/>
                <a:gd name="T22" fmla="*/ 0 w 65"/>
                <a:gd name="T23" fmla="*/ 0 h 70"/>
                <a:gd name="T24" fmla="*/ 65 w 65"/>
                <a:gd name="T25"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 h="70">
                  <a:moveTo>
                    <a:pt x="65" y="0"/>
                  </a:moveTo>
                  <a:lnTo>
                    <a:pt x="65" y="15"/>
                  </a:lnTo>
                  <a:lnTo>
                    <a:pt x="17" y="15"/>
                  </a:lnTo>
                  <a:lnTo>
                    <a:pt x="17" y="27"/>
                  </a:lnTo>
                  <a:lnTo>
                    <a:pt x="62" y="27"/>
                  </a:lnTo>
                  <a:lnTo>
                    <a:pt x="62" y="41"/>
                  </a:lnTo>
                  <a:lnTo>
                    <a:pt x="17" y="41"/>
                  </a:lnTo>
                  <a:lnTo>
                    <a:pt x="17" y="55"/>
                  </a:lnTo>
                  <a:lnTo>
                    <a:pt x="65" y="55"/>
                  </a:lnTo>
                  <a:lnTo>
                    <a:pt x="65" y="70"/>
                  </a:lnTo>
                  <a:lnTo>
                    <a:pt x="0" y="70"/>
                  </a:lnTo>
                  <a:lnTo>
                    <a:pt x="0" y="0"/>
                  </a:lnTo>
                  <a:lnTo>
                    <a:pt x="6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71" tIns="45785" rIns="91571" bIns="45785" numCol="1" anchor="t" anchorCtr="0" compatLnSpc="1">
              <a:prstTxWarp prst="textNoShape">
                <a:avLst/>
              </a:prstTxWarp>
            </a:bodyPr>
            <a:lstStyle/>
            <a:p>
              <a:pPr defTabSz="915680"/>
              <a:endParaRPr lang="en-US" sz="1803" dirty="0">
                <a:solidFill>
                  <a:prstClr val="black"/>
                </a:solidFill>
              </a:endParaRPr>
            </a:p>
          </p:txBody>
        </p:sp>
        <p:sp>
          <p:nvSpPr>
            <p:cNvPr id="29" name="Freeform 223"/>
            <p:cNvSpPr>
              <a:spLocks noEditPoints="1"/>
            </p:cNvSpPr>
            <p:nvPr/>
          </p:nvSpPr>
          <p:spPr bwMode="gray">
            <a:xfrm>
              <a:off x="7343" y="407"/>
              <a:ext cx="69" cy="70"/>
            </a:xfrm>
            <a:custGeom>
              <a:avLst/>
              <a:gdLst>
                <a:gd name="T0" fmla="*/ 16 w 69"/>
                <a:gd name="T1" fmla="*/ 29 h 70"/>
                <a:gd name="T2" fmla="*/ 43 w 69"/>
                <a:gd name="T3" fmla="*/ 29 h 70"/>
                <a:gd name="T4" fmla="*/ 43 w 69"/>
                <a:gd name="T5" fmla="*/ 29 h 70"/>
                <a:gd name="T6" fmla="*/ 45 w 69"/>
                <a:gd name="T7" fmla="*/ 29 h 70"/>
                <a:gd name="T8" fmla="*/ 45 w 69"/>
                <a:gd name="T9" fmla="*/ 29 h 70"/>
                <a:gd name="T10" fmla="*/ 48 w 69"/>
                <a:gd name="T11" fmla="*/ 29 h 70"/>
                <a:gd name="T12" fmla="*/ 48 w 69"/>
                <a:gd name="T13" fmla="*/ 27 h 70"/>
                <a:gd name="T14" fmla="*/ 48 w 69"/>
                <a:gd name="T15" fmla="*/ 27 h 70"/>
                <a:gd name="T16" fmla="*/ 48 w 69"/>
                <a:gd name="T17" fmla="*/ 27 h 70"/>
                <a:gd name="T18" fmla="*/ 50 w 69"/>
                <a:gd name="T19" fmla="*/ 24 h 70"/>
                <a:gd name="T20" fmla="*/ 50 w 69"/>
                <a:gd name="T21" fmla="*/ 24 h 70"/>
                <a:gd name="T22" fmla="*/ 50 w 69"/>
                <a:gd name="T23" fmla="*/ 22 h 70"/>
                <a:gd name="T24" fmla="*/ 50 w 69"/>
                <a:gd name="T25" fmla="*/ 22 h 70"/>
                <a:gd name="T26" fmla="*/ 50 w 69"/>
                <a:gd name="T27" fmla="*/ 20 h 70"/>
                <a:gd name="T28" fmla="*/ 48 w 69"/>
                <a:gd name="T29" fmla="*/ 20 h 70"/>
                <a:gd name="T30" fmla="*/ 48 w 69"/>
                <a:gd name="T31" fmla="*/ 17 h 70"/>
                <a:gd name="T32" fmla="*/ 48 w 69"/>
                <a:gd name="T33" fmla="*/ 17 h 70"/>
                <a:gd name="T34" fmla="*/ 48 w 69"/>
                <a:gd name="T35" fmla="*/ 17 h 70"/>
                <a:gd name="T36" fmla="*/ 45 w 69"/>
                <a:gd name="T37" fmla="*/ 15 h 70"/>
                <a:gd name="T38" fmla="*/ 45 w 69"/>
                <a:gd name="T39" fmla="*/ 15 h 70"/>
                <a:gd name="T40" fmla="*/ 43 w 69"/>
                <a:gd name="T41" fmla="*/ 15 h 70"/>
                <a:gd name="T42" fmla="*/ 43 w 69"/>
                <a:gd name="T43" fmla="*/ 15 h 70"/>
                <a:gd name="T44" fmla="*/ 43 w 69"/>
                <a:gd name="T45" fmla="*/ 15 h 70"/>
                <a:gd name="T46" fmla="*/ 16 w 69"/>
                <a:gd name="T47" fmla="*/ 70 h 70"/>
                <a:gd name="T48" fmla="*/ 43 w 69"/>
                <a:gd name="T49" fmla="*/ 0 h 70"/>
                <a:gd name="T50" fmla="*/ 48 w 69"/>
                <a:gd name="T51" fmla="*/ 0 h 70"/>
                <a:gd name="T52" fmla="*/ 50 w 69"/>
                <a:gd name="T53" fmla="*/ 0 h 70"/>
                <a:gd name="T54" fmla="*/ 52 w 69"/>
                <a:gd name="T55" fmla="*/ 3 h 70"/>
                <a:gd name="T56" fmla="*/ 55 w 69"/>
                <a:gd name="T57" fmla="*/ 5 h 70"/>
                <a:gd name="T58" fmla="*/ 57 w 69"/>
                <a:gd name="T59" fmla="*/ 5 h 70"/>
                <a:gd name="T60" fmla="*/ 60 w 69"/>
                <a:gd name="T61" fmla="*/ 8 h 70"/>
                <a:gd name="T62" fmla="*/ 62 w 69"/>
                <a:gd name="T63" fmla="*/ 10 h 70"/>
                <a:gd name="T64" fmla="*/ 64 w 69"/>
                <a:gd name="T65" fmla="*/ 15 h 70"/>
                <a:gd name="T66" fmla="*/ 64 w 69"/>
                <a:gd name="T67" fmla="*/ 17 h 70"/>
                <a:gd name="T68" fmla="*/ 64 w 69"/>
                <a:gd name="T69" fmla="*/ 20 h 70"/>
                <a:gd name="T70" fmla="*/ 64 w 69"/>
                <a:gd name="T71" fmla="*/ 24 h 70"/>
                <a:gd name="T72" fmla="*/ 64 w 69"/>
                <a:gd name="T73" fmla="*/ 27 h 70"/>
                <a:gd name="T74" fmla="*/ 64 w 69"/>
                <a:gd name="T75" fmla="*/ 29 h 70"/>
                <a:gd name="T76" fmla="*/ 64 w 69"/>
                <a:gd name="T77" fmla="*/ 32 h 70"/>
                <a:gd name="T78" fmla="*/ 62 w 69"/>
                <a:gd name="T79" fmla="*/ 34 h 70"/>
                <a:gd name="T80" fmla="*/ 60 w 69"/>
                <a:gd name="T81" fmla="*/ 36 h 70"/>
                <a:gd name="T82" fmla="*/ 60 w 69"/>
                <a:gd name="T83" fmla="*/ 36 h 70"/>
                <a:gd name="T84" fmla="*/ 57 w 69"/>
                <a:gd name="T85" fmla="*/ 39 h 70"/>
                <a:gd name="T86" fmla="*/ 55 w 69"/>
                <a:gd name="T87" fmla="*/ 41 h 70"/>
                <a:gd name="T88" fmla="*/ 52 w 69"/>
                <a:gd name="T89" fmla="*/ 41 h 70"/>
                <a:gd name="T90" fmla="*/ 50 w 69"/>
                <a:gd name="T91" fmla="*/ 44 h 70"/>
                <a:gd name="T92" fmla="*/ 50 w 69"/>
                <a:gd name="T93"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9" h="70">
                  <a:moveTo>
                    <a:pt x="43" y="15"/>
                  </a:moveTo>
                  <a:lnTo>
                    <a:pt x="16" y="15"/>
                  </a:lnTo>
                  <a:lnTo>
                    <a:pt x="16" y="29"/>
                  </a:lnTo>
                  <a:lnTo>
                    <a:pt x="43" y="29"/>
                  </a:lnTo>
                  <a:lnTo>
                    <a:pt x="43" y="29"/>
                  </a:lnTo>
                  <a:lnTo>
                    <a:pt x="43" y="29"/>
                  </a:lnTo>
                  <a:lnTo>
                    <a:pt x="43" y="29"/>
                  </a:lnTo>
                  <a:lnTo>
                    <a:pt x="43" y="29"/>
                  </a:lnTo>
                  <a:lnTo>
                    <a:pt x="43" y="29"/>
                  </a:lnTo>
                  <a:lnTo>
                    <a:pt x="43" y="29"/>
                  </a:lnTo>
                  <a:lnTo>
                    <a:pt x="45" y="29"/>
                  </a:lnTo>
                  <a:lnTo>
                    <a:pt x="45" y="29"/>
                  </a:lnTo>
                  <a:lnTo>
                    <a:pt x="45" y="29"/>
                  </a:lnTo>
                  <a:lnTo>
                    <a:pt x="45" y="29"/>
                  </a:lnTo>
                  <a:lnTo>
                    <a:pt x="45" y="29"/>
                  </a:lnTo>
                  <a:lnTo>
                    <a:pt x="45" y="29"/>
                  </a:lnTo>
                  <a:lnTo>
                    <a:pt x="45" y="29"/>
                  </a:lnTo>
                  <a:lnTo>
                    <a:pt x="48" y="29"/>
                  </a:lnTo>
                  <a:lnTo>
                    <a:pt x="48" y="29"/>
                  </a:lnTo>
                  <a:lnTo>
                    <a:pt x="48" y="27"/>
                  </a:lnTo>
                  <a:lnTo>
                    <a:pt x="48" y="27"/>
                  </a:lnTo>
                  <a:lnTo>
                    <a:pt x="48" y="27"/>
                  </a:lnTo>
                  <a:lnTo>
                    <a:pt x="48" y="27"/>
                  </a:lnTo>
                  <a:lnTo>
                    <a:pt x="48" y="27"/>
                  </a:lnTo>
                  <a:lnTo>
                    <a:pt x="48" y="27"/>
                  </a:lnTo>
                  <a:lnTo>
                    <a:pt x="48" y="27"/>
                  </a:lnTo>
                  <a:lnTo>
                    <a:pt x="48" y="27"/>
                  </a:lnTo>
                  <a:lnTo>
                    <a:pt x="48" y="24"/>
                  </a:lnTo>
                  <a:lnTo>
                    <a:pt x="50" y="24"/>
                  </a:lnTo>
                  <a:lnTo>
                    <a:pt x="50" y="24"/>
                  </a:lnTo>
                  <a:lnTo>
                    <a:pt x="50" y="24"/>
                  </a:lnTo>
                  <a:lnTo>
                    <a:pt x="50" y="24"/>
                  </a:lnTo>
                  <a:lnTo>
                    <a:pt x="50" y="24"/>
                  </a:lnTo>
                  <a:lnTo>
                    <a:pt x="50" y="24"/>
                  </a:lnTo>
                  <a:lnTo>
                    <a:pt x="50" y="22"/>
                  </a:lnTo>
                  <a:lnTo>
                    <a:pt x="50" y="22"/>
                  </a:lnTo>
                  <a:lnTo>
                    <a:pt x="50" y="22"/>
                  </a:lnTo>
                  <a:lnTo>
                    <a:pt x="50" y="22"/>
                  </a:lnTo>
                  <a:lnTo>
                    <a:pt x="50" y="22"/>
                  </a:lnTo>
                  <a:lnTo>
                    <a:pt x="50" y="22"/>
                  </a:lnTo>
                  <a:lnTo>
                    <a:pt x="50" y="20"/>
                  </a:lnTo>
                  <a:lnTo>
                    <a:pt x="50" y="20"/>
                  </a:lnTo>
                  <a:lnTo>
                    <a:pt x="50" y="20"/>
                  </a:lnTo>
                  <a:lnTo>
                    <a:pt x="48" y="20"/>
                  </a:lnTo>
                  <a:lnTo>
                    <a:pt x="48" y="20"/>
                  </a:lnTo>
                  <a:lnTo>
                    <a:pt x="48" y="20"/>
                  </a:lnTo>
                  <a:lnTo>
                    <a:pt x="48" y="20"/>
                  </a:lnTo>
                  <a:lnTo>
                    <a:pt x="48" y="17"/>
                  </a:lnTo>
                  <a:lnTo>
                    <a:pt x="48" y="17"/>
                  </a:lnTo>
                  <a:lnTo>
                    <a:pt x="48" y="17"/>
                  </a:lnTo>
                  <a:lnTo>
                    <a:pt x="48" y="17"/>
                  </a:lnTo>
                  <a:lnTo>
                    <a:pt x="48" y="17"/>
                  </a:lnTo>
                  <a:lnTo>
                    <a:pt x="48" y="17"/>
                  </a:lnTo>
                  <a:lnTo>
                    <a:pt x="48" y="17"/>
                  </a:lnTo>
                  <a:lnTo>
                    <a:pt x="45" y="17"/>
                  </a:lnTo>
                  <a:lnTo>
                    <a:pt x="45" y="17"/>
                  </a:lnTo>
                  <a:lnTo>
                    <a:pt x="45" y="15"/>
                  </a:lnTo>
                  <a:lnTo>
                    <a:pt x="45" y="15"/>
                  </a:lnTo>
                  <a:lnTo>
                    <a:pt x="45" y="15"/>
                  </a:lnTo>
                  <a:lnTo>
                    <a:pt x="45" y="15"/>
                  </a:lnTo>
                  <a:lnTo>
                    <a:pt x="45" y="15"/>
                  </a:lnTo>
                  <a:lnTo>
                    <a:pt x="43" y="15"/>
                  </a:lnTo>
                  <a:lnTo>
                    <a:pt x="43" y="15"/>
                  </a:lnTo>
                  <a:lnTo>
                    <a:pt x="43" y="15"/>
                  </a:lnTo>
                  <a:lnTo>
                    <a:pt x="43" y="15"/>
                  </a:lnTo>
                  <a:lnTo>
                    <a:pt x="43" y="15"/>
                  </a:lnTo>
                  <a:lnTo>
                    <a:pt x="43" y="15"/>
                  </a:lnTo>
                  <a:lnTo>
                    <a:pt x="43" y="15"/>
                  </a:lnTo>
                  <a:lnTo>
                    <a:pt x="43" y="15"/>
                  </a:lnTo>
                  <a:close/>
                  <a:moveTo>
                    <a:pt x="31" y="44"/>
                  </a:moveTo>
                  <a:lnTo>
                    <a:pt x="16" y="44"/>
                  </a:lnTo>
                  <a:lnTo>
                    <a:pt x="16" y="70"/>
                  </a:lnTo>
                  <a:lnTo>
                    <a:pt x="0" y="70"/>
                  </a:lnTo>
                  <a:lnTo>
                    <a:pt x="0" y="0"/>
                  </a:lnTo>
                  <a:lnTo>
                    <a:pt x="43" y="0"/>
                  </a:lnTo>
                  <a:lnTo>
                    <a:pt x="45" y="0"/>
                  </a:lnTo>
                  <a:lnTo>
                    <a:pt x="45" y="0"/>
                  </a:lnTo>
                  <a:lnTo>
                    <a:pt x="48" y="0"/>
                  </a:lnTo>
                  <a:lnTo>
                    <a:pt x="48" y="0"/>
                  </a:lnTo>
                  <a:lnTo>
                    <a:pt x="48" y="0"/>
                  </a:lnTo>
                  <a:lnTo>
                    <a:pt x="50" y="0"/>
                  </a:lnTo>
                  <a:lnTo>
                    <a:pt x="50" y="3"/>
                  </a:lnTo>
                  <a:lnTo>
                    <a:pt x="52" y="3"/>
                  </a:lnTo>
                  <a:lnTo>
                    <a:pt x="52" y="3"/>
                  </a:lnTo>
                  <a:lnTo>
                    <a:pt x="55" y="3"/>
                  </a:lnTo>
                  <a:lnTo>
                    <a:pt x="55" y="3"/>
                  </a:lnTo>
                  <a:lnTo>
                    <a:pt x="55" y="5"/>
                  </a:lnTo>
                  <a:lnTo>
                    <a:pt x="57" y="5"/>
                  </a:lnTo>
                  <a:lnTo>
                    <a:pt x="57" y="5"/>
                  </a:lnTo>
                  <a:lnTo>
                    <a:pt x="57" y="5"/>
                  </a:lnTo>
                  <a:lnTo>
                    <a:pt x="60" y="8"/>
                  </a:lnTo>
                  <a:lnTo>
                    <a:pt x="60" y="8"/>
                  </a:lnTo>
                  <a:lnTo>
                    <a:pt x="60" y="8"/>
                  </a:lnTo>
                  <a:lnTo>
                    <a:pt x="60" y="10"/>
                  </a:lnTo>
                  <a:lnTo>
                    <a:pt x="62" y="10"/>
                  </a:lnTo>
                  <a:lnTo>
                    <a:pt x="62" y="10"/>
                  </a:lnTo>
                  <a:lnTo>
                    <a:pt x="62" y="12"/>
                  </a:lnTo>
                  <a:lnTo>
                    <a:pt x="62" y="12"/>
                  </a:lnTo>
                  <a:lnTo>
                    <a:pt x="64" y="15"/>
                  </a:lnTo>
                  <a:lnTo>
                    <a:pt x="64" y="15"/>
                  </a:lnTo>
                  <a:lnTo>
                    <a:pt x="64" y="15"/>
                  </a:lnTo>
                  <a:lnTo>
                    <a:pt x="64" y="17"/>
                  </a:lnTo>
                  <a:lnTo>
                    <a:pt x="64" y="17"/>
                  </a:lnTo>
                  <a:lnTo>
                    <a:pt x="64" y="20"/>
                  </a:lnTo>
                  <a:lnTo>
                    <a:pt x="64" y="20"/>
                  </a:lnTo>
                  <a:lnTo>
                    <a:pt x="64" y="22"/>
                  </a:lnTo>
                  <a:lnTo>
                    <a:pt x="64" y="22"/>
                  </a:lnTo>
                  <a:lnTo>
                    <a:pt x="64" y="24"/>
                  </a:lnTo>
                  <a:lnTo>
                    <a:pt x="64" y="24"/>
                  </a:lnTo>
                  <a:lnTo>
                    <a:pt x="64" y="24"/>
                  </a:lnTo>
                  <a:lnTo>
                    <a:pt x="64" y="27"/>
                  </a:lnTo>
                  <a:lnTo>
                    <a:pt x="64" y="27"/>
                  </a:lnTo>
                  <a:lnTo>
                    <a:pt x="64" y="27"/>
                  </a:lnTo>
                  <a:lnTo>
                    <a:pt x="64" y="29"/>
                  </a:lnTo>
                  <a:lnTo>
                    <a:pt x="64" y="29"/>
                  </a:lnTo>
                  <a:lnTo>
                    <a:pt x="64" y="29"/>
                  </a:lnTo>
                  <a:lnTo>
                    <a:pt x="64" y="32"/>
                  </a:lnTo>
                  <a:lnTo>
                    <a:pt x="62" y="32"/>
                  </a:lnTo>
                  <a:lnTo>
                    <a:pt x="62" y="32"/>
                  </a:lnTo>
                  <a:lnTo>
                    <a:pt x="62" y="34"/>
                  </a:lnTo>
                  <a:lnTo>
                    <a:pt x="62" y="34"/>
                  </a:lnTo>
                  <a:lnTo>
                    <a:pt x="62" y="34"/>
                  </a:lnTo>
                  <a:lnTo>
                    <a:pt x="60" y="36"/>
                  </a:lnTo>
                  <a:lnTo>
                    <a:pt x="60" y="36"/>
                  </a:lnTo>
                  <a:lnTo>
                    <a:pt x="60" y="36"/>
                  </a:lnTo>
                  <a:lnTo>
                    <a:pt x="60" y="36"/>
                  </a:lnTo>
                  <a:lnTo>
                    <a:pt x="57" y="39"/>
                  </a:lnTo>
                  <a:lnTo>
                    <a:pt x="57" y="39"/>
                  </a:lnTo>
                  <a:lnTo>
                    <a:pt x="57" y="39"/>
                  </a:lnTo>
                  <a:lnTo>
                    <a:pt x="57" y="39"/>
                  </a:lnTo>
                  <a:lnTo>
                    <a:pt x="55" y="41"/>
                  </a:lnTo>
                  <a:lnTo>
                    <a:pt x="55" y="41"/>
                  </a:lnTo>
                  <a:lnTo>
                    <a:pt x="55" y="41"/>
                  </a:lnTo>
                  <a:lnTo>
                    <a:pt x="52" y="41"/>
                  </a:lnTo>
                  <a:lnTo>
                    <a:pt x="52" y="41"/>
                  </a:lnTo>
                  <a:lnTo>
                    <a:pt x="52" y="41"/>
                  </a:lnTo>
                  <a:lnTo>
                    <a:pt x="50" y="44"/>
                  </a:lnTo>
                  <a:lnTo>
                    <a:pt x="50" y="44"/>
                  </a:lnTo>
                  <a:lnTo>
                    <a:pt x="50" y="44"/>
                  </a:lnTo>
                  <a:lnTo>
                    <a:pt x="69" y="70"/>
                  </a:lnTo>
                  <a:lnTo>
                    <a:pt x="50" y="70"/>
                  </a:lnTo>
                  <a:lnTo>
                    <a:pt x="31" y="44"/>
                  </a:lnTo>
                  <a:lnTo>
                    <a:pt x="31" y="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71" tIns="45785" rIns="91571" bIns="45785" numCol="1" anchor="t" anchorCtr="0" compatLnSpc="1">
              <a:prstTxWarp prst="textNoShape">
                <a:avLst/>
              </a:prstTxWarp>
            </a:bodyPr>
            <a:lstStyle/>
            <a:p>
              <a:pPr defTabSz="915680"/>
              <a:endParaRPr lang="en-US" sz="1803" dirty="0">
                <a:solidFill>
                  <a:prstClr val="black"/>
                </a:solidFill>
              </a:endParaRPr>
            </a:p>
          </p:txBody>
        </p:sp>
        <p:sp>
          <p:nvSpPr>
            <p:cNvPr id="30" name="Freeform 224"/>
            <p:cNvSpPr>
              <a:spLocks noEditPoints="1"/>
            </p:cNvSpPr>
            <p:nvPr/>
          </p:nvSpPr>
          <p:spPr bwMode="gray">
            <a:xfrm>
              <a:off x="7168" y="587"/>
              <a:ext cx="77" cy="70"/>
            </a:xfrm>
            <a:custGeom>
              <a:avLst/>
              <a:gdLst>
                <a:gd name="T0" fmla="*/ 48 w 77"/>
                <a:gd name="T1" fmla="*/ 0 h 70"/>
                <a:gd name="T2" fmla="*/ 50 w 77"/>
                <a:gd name="T3" fmla="*/ 0 h 70"/>
                <a:gd name="T4" fmla="*/ 53 w 77"/>
                <a:gd name="T5" fmla="*/ 0 h 70"/>
                <a:gd name="T6" fmla="*/ 55 w 77"/>
                <a:gd name="T7" fmla="*/ 3 h 70"/>
                <a:gd name="T8" fmla="*/ 60 w 77"/>
                <a:gd name="T9" fmla="*/ 3 h 70"/>
                <a:gd name="T10" fmla="*/ 62 w 77"/>
                <a:gd name="T11" fmla="*/ 5 h 70"/>
                <a:gd name="T12" fmla="*/ 65 w 77"/>
                <a:gd name="T13" fmla="*/ 7 h 70"/>
                <a:gd name="T14" fmla="*/ 65 w 77"/>
                <a:gd name="T15" fmla="*/ 10 h 70"/>
                <a:gd name="T16" fmla="*/ 67 w 77"/>
                <a:gd name="T17" fmla="*/ 12 h 70"/>
                <a:gd name="T18" fmla="*/ 67 w 77"/>
                <a:gd name="T19" fmla="*/ 15 h 70"/>
                <a:gd name="T20" fmla="*/ 69 w 77"/>
                <a:gd name="T21" fmla="*/ 19 h 70"/>
                <a:gd name="T22" fmla="*/ 69 w 77"/>
                <a:gd name="T23" fmla="*/ 22 h 70"/>
                <a:gd name="T24" fmla="*/ 69 w 77"/>
                <a:gd name="T25" fmla="*/ 24 h 70"/>
                <a:gd name="T26" fmla="*/ 67 w 77"/>
                <a:gd name="T27" fmla="*/ 27 h 70"/>
                <a:gd name="T28" fmla="*/ 67 w 77"/>
                <a:gd name="T29" fmla="*/ 29 h 70"/>
                <a:gd name="T30" fmla="*/ 67 w 77"/>
                <a:gd name="T31" fmla="*/ 31 h 70"/>
                <a:gd name="T32" fmla="*/ 65 w 77"/>
                <a:gd name="T33" fmla="*/ 34 h 70"/>
                <a:gd name="T34" fmla="*/ 62 w 77"/>
                <a:gd name="T35" fmla="*/ 36 h 70"/>
                <a:gd name="T36" fmla="*/ 62 w 77"/>
                <a:gd name="T37" fmla="*/ 36 h 70"/>
                <a:gd name="T38" fmla="*/ 60 w 77"/>
                <a:gd name="T39" fmla="*/ 39 h 70"/>
                <a:gd name="T40" fmla="*/ 57 w 77"/>
                <a:gd name="T41" fmla="*/ 41 h 70"/>
                <a:gd name="T42" fmla="*/ 55 w 77"/>
                <a:gd name="T43" fmla="*/ 41 h 70"/>
                <a:gd name="T44" fmla="*/ 57 w 77"/>
                <a:gd name="T45" fmla="*/ 70 h 70"/>
                <a:gd name="T46" fmla="*/ 17 w 77"/>
                <a:gd name="T47" fmla="*/ 70 h 70"/>
                <a:gd name="T48" fmla="*/ 53 w 77"/>
                <a:gd name="T49" fmla="*/ 22 h 70"/>
                <a:gd name="T50" fmla="*/ 53 w 77"/>
                <a:gd name="T51" fmla="*/ 19 h 70"/>
                <a:gd name="T52" fmla="*/ 53 w 77"/>
                <a:gd name="T53" fmla="*/ 19 h 70"/>
                <a:gd name="T54" fmla="*/ 53 w 77"/>
                <a:gd name="T55" fmla="*/ 19 h 70"/>
                <a:gd name="T56" fmla="*/ 53 w 77"/>
                <a:gd name="T57" fmla="*/ 17 h 70"/>
                <a:gd name="T58" fmla="*/ 50 w 77"/>
                <a:gd name="T59" fmla="*/ 17 h 70"/>
                <a:gd name="T60" fmla="*/ 50 w 77"/>
                <a:gd name="T61" fmla="*/ 15 h 70"/>
                <a:gd name="T62" fmla="*/ 50 w 77"/>
                <a:gd name="T63" fmla="*/ 15 h 70"/>
                <a:gd name="T64" fmla="*/ 48 w 77"/>
                <a:gd name="T65" fmla="*/ 15 h 70"/>
                <a:gd name="T66" fmla="*/ 48 w 77"/>
                <a:gd name="T67" fmla="*/ 15 h 70"/>
                <a:gd name="T68" fmla="*/ 45 w 77"/>
                <a:gd name="T69" fmla="*/ 15 h 70"/>
                <a:gd name="T70" fmla="*/ 17 w 77"/>
                <a:gd name="T71" fmla="*/ 15 h 70"/>
                <a:gd name="T72" fmla="*/ 45 w 77"/>
                <a:gd name="T73" fmla="*/ 29 h 70"/>
                <a:gd name="T74" fmla="*/ 48 w 77"/>
                <a:gd name="T75" fmla="*/ 29 h 70"/>
                <a:gd name="T76" fmla="*/ 48 w 77"/>
                <a:gd name="T77" fmla="*/ 29 h 70"/>
                <a:gd name="T78" fmla="*/ 48 w 77"/>
                <a:gd name="T79" fmla="*/ 29 h 70"/>
                <a:gd name="T80" fmla="*/ 50 w 77"/>
                <a:gd name="T81" fmla="*/ 27 h 70"/>
                <a:gd name="T82" fmla="*/ 50 w 77"/>
                <a:gd name="T83" fmla="*/ 27 h 70"/>
                <a:gd name="T84" fmla="*/ 50 w 77"/>
                <a:gd name="T85" fmla="*/ 27 h 70"/>
                <a:gd name="T86" fmla="*/ 53 w 77"/>
                <a:gd name="T87" fmla="*/ 24 h 70"/>
                <a:gd name="T88" fmla="*/ 53 w 77"/>
                <a:gd name="T89" fmla="*/ 24 h 70"/>
                <a:gd name="T90" fmla="*/ 53 w 77"/>
                <a:gd name="T91" fmla="*/ 22 h 70"/>
                <a:gd name="T92" fmla="*/ 53 w 77"/>
                <a:gd name="T93" fmla="*/ 2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7" h="70">
                  <a:moveTo>
                    <a:pt x="0" y="70"/>
                  </a:moveTo>
                  <a:lnTo>
                    <a:pt x="0" y="0"/>
                  </a:lnTo>
                  <a:lnTo>
                    <a:pt x="48" y="0"/>
                  </a:lnTo>
                  <a:lnTo>
                    <a:pt x="48" y="0"/>
                  </a:lnTo>
                  <a:lnTo>
                    <a:pt x="50" y="0"/>
                  </a:lnTo>
                  <a:lnTo>
                    <a:pt x="50" y="0"/>
                  </a:lnTo>
                  <a:lnTo>
                    <a:pt x="50" y="0"/>
                  </a:lnTo>
                  <a:lnTo>
                    <a:pt x="53" y="0"/>
                  </a:lnTo>
                  <a:lnTo>
                    <a:pt x="53" y="0"/>
                  </a:lnTo>
                  <a:lnTo>
                    <a:pt x="55" y="0"/>
                  </a:lnTo>
                  <a:lnTo>
                    <a:pt x="55" y="0"/>
                  </a:lnTo>
                  <a:lnTo>
                    <a:pt x="55" y="3"/>
                  </a:lnTo>
                  <a:lnTo>
                    <a:pt x="57" y="3"/>
                  </a:lnTo>
                  <a:lnTo>
                    <a:pt x="57" y="3"/>
                  </a:lnTo>
                  <a:lnTo>
                    <a:pt x="60" y="3"/>
                  </a:lnTo>
                  <a:lnTo>
                    <a:pt x="60" y="3"/>
                  </a:lnTo>
                  <a:lnTo>
                    <a:pt x="60" y="5"/>
                  </a:lnTo>
                  <a:lnTo>
                    <a:pt x="62" y="5"/>
                  </a:lnTo>
                  <a:lnTo>
                    <a:pt x="62" y="5"/>
                  </a:lnTo>
                  <a:lnTo>
                    <a:pt x="62" y="7"/>
                  </a:lnTo>
                  <a:lnTo>
                    <a:pt x="65" y="7"/>
                  </a:lnTo>
                  <a:lnTo>
                    <a:pt x="65" y="7"/>
                  </a:lnTo>
                  <a:lnTo>
                    <a:pt x="65" y="10"/>
                  </a:lnTo>
                  <a:lnTo>
                    <a:pt x="65" y="10"/>
                  </a:lnTo>
                  <a:lnTo>
                    <a:pt x="67" y="10"/>
                  </a:lnTo>
                  <a:lnTo>
                    <a:pt x="67" y="12"/>
                  </a:lnTo>
                  <a:lnTo>
                    <a:pt x="67" y="12"/>
                  </a:lnTo>
                  <a:lnTo>
                    <a:pt x="67" y="15"/>
                  </a:lnTo>
                  <a:lnTo>
                    <a:pt x="67" y="15"/>
                  </a:lnTo>
                  <a:lnTo>
                    <a:pt x="67" y="15"/>
                  </a:lnTo>
                  <a:lnTo>
                    <a:pt x="67" y="17"/>
                  </a:lnTo>
                  <a:lnTo>
                    <a:pt x="69" y="17"/>
                  </a:lnTo>
                  <a:lnTo>
                    <a:pt x="69" y="19"/>
                  </a:lnTo>
                  <a:lnTo>
                    <a:pt x="69" y="19"/>
                  </a:lnTo>
                  <a:lnTo>
                    <a:pt x="69" y="22"/>
                  </a:lnTo>
                  <a:lnTo>
                    <a:pt x="69" y="22"/>
                  </a:lnTo>
                  <a:lnTo>
                    <a:pt x="69" y="22"/>
                  </a:lnTo>
                  <a:lnTo>
                    <a:pt x="69" y="24"/>
                  </a:lnTo>
                  <a:lnTo>
                    <a:pt x="69" y="24"/>
                  </a:lnTo>
                  <a:lnTo>
                    <a:pt x="67" y="24"/>
                  </a:lnTo>
                  <a:lnTo>
                    <a:pt x="67" y="27"/>
                  </a:lnTo>
                  <a:lnTo>
                    <a:pt x="67" y="27"/>
                  </a:lnTo>
                  <a:lnTo>
                    <a:pt x="67" y="27"/>
                  </a:lnTo>
                  <a:lnTo>
                    <a:pt x="67" y="29"/>
                  </a:lnTo>
                  <a:lnTo>
                    <a:pt x="67" y="29"/>
                  </a:lnTo>
                  <a:lnTo>
                    <a:pt x="67" y="29"/>
                  </a:lnTo>
                  <a:lnTo>
                    <a:pt x="67" y="31"/>
                  </a:lnTo>
                  <a:lnTo>
                    <a:pt x="67" y="31"/>
                  </a:lnTo>
                  <a:lnTo>
                    <a:pt x="65" y="31"/>
                  </a:lnTo>
                  <a:lnTo>
                    <a:pt x="65" y="34"/>
                  </a:lnTo>
                  <a:lnTo>
                    <a:pt x="65" y="34"/>
                  </a:lnTo>
                  <a:lnTo>
                    <a:pt x="65" y="34"/>
                  </a:lnTo>
                  <a:lnTo>
                    <a:pt x="65" y="34"/>
                  </a:lnTo>
                  <a:lnTo>
                    <a:pt x="62" y="36"/>
                  </a:lnTo>
                  <a:lnTo>
                    <a:pt x="62" y="36"/>
                  </a:lnTo>
                  <a:lnTo>
                    <a:pt x="62" y="36"/>
                  </a:lnTo>
                  <a:lnTo>
                    <a:pt x="62" y="36"/>
                  </a:lnTo>
                  <a:lnTo>
                    <a:pt x="60" y="39"/>
                  </a:lnTo>
                  <a:lnTo>
                    <a:pt x="60" y="39"/>
                  </a:lnTo>
                  <a:lnTo>
                    <a:pt x="60" y="39"/>
                  </a:lnTo>
                  <a:lnTo>
                    <a:pt x="60" y="39"/>
                  </a:lnTo>
                  <a:lnTo>
                    <a:pt x="57" y="39"/>
                  </a:lnTo>
                  <a:lnTo>
                    <a:pt x="57" y="41"/>
                  </a:lnTo>
                  <a:lnTo>
                    <a:pt x="57" y="41"/>
                  </a:lnTo>
                  <a:lnTo>
                    <a:pt x="57" y="41"/>
                  </a:lnTo>
                  <a:lnTo>
                    <a:pt x="55" y="41"/>
                  </a:lnTo>
                  <a:lnTo>
                    <a:pt x="55" y="41"/>
                  </a:lnTo>
                  <a:lnTo>
                    <a:pt x="77" y="70"/>
                  </a:lnTo>
                  <a:lnTo>
                    <a:pt x="57" y="70"/>
                  </a:lnTo>
                  <a:lnTo>
                    <a:pt x="36" y="43"/>
                  </a:lnTo>
                  <a:lnTo>
                    <a:pt x="17" y="43"/>
                  </a:lnTo>
                  <a:lnTo>
                    <a:pt x="17" y="70"/>
                  </a:lnTo>
                  <a:lnTo>
                    <a:pt x="0" y="70"/>
                  </a:lnTo>
                  <a:lnTo>
                    <a:pt x="0" y="70"/>
                  </a:lnTo>
                  <a:close/>
                  <a:moveTo>
                    <a:pt x="53" y="22"/>
                  </a:moveTo>
                  <a:lnTo>
                    <a:pt x="53" y="22"/>
                  </a:lnTo>
                  <a:lnTo>
                    <a:pt x="53" y="22"/>
                  </a:lnTo>
                  <a:lnTo>
                    <a:pt x="53" y="19"/>
                  </a:lnTo>
                  <a:lnTo>
                    <a:pt x="53" y="19"/>
                  </a:lnTo>
                  <a:lnTo>
                    <a:pt x="53" y="19"/>
                  </a:lnTo>
                  <a:lnTo>
                    <a:pt x="53" y="19"/>
                  </a:lnTo>
                  <a:lnTo>
                    <a:pt x="53" y="19"/>
                  </a:lnTo>
                  <a:lnTo>
                    <a:pt x="53" y="19"/>
                  </a:lnTo>
                  <a:lnTo>
                    <a:pt x="53" y="19"/>
                  </a:lnTo>
                  <a:lnTo>
                    <a:pt x="53" y="17"/>
                  </a:lnTo>
                  <a:lnTo>
                    <a:pt x="53" y="17"/>
                  </a:lnTo>
                  <a:lnTo>
                    <a:pt x="53" y="17"/>
                  </a:lnTo>
                  <a:lnTo>
                    <a:pt x="50" y="17"/>
                  </a:lnTo>
                  <a:lnTo>
                    <a:pt x="50" y="17"/>
                  </a:lnTo>
                  <a:lnTo>
                    <a:pt x="50" y="17"/>
                  </a:lnTo>
                  <a:lnTo>
                    <a:pt x="50" y="17"/>
                  </a:lnTo>
                  <a:lnTo>
                    <a:pt x="50" y="15"/>
                  </a:lnTo>
                  <a:lnTo>
                    <a:pt x="50" y="15"/>
                  </a:lnTo>
                  <a:lnTo>
                    <a:pt x="50" y="15"/>
                  </a:lnTo>
                  <a:lnTo>
                    <a:pt x="50" y="15"/>
                  </a:lnTo>
                  <a:lnTo>
                    <a:pt x="50" y="15"/>
                  </a:lnTo>
                  <a:lnTo>
                    <a:pt x="48" y="15"/>
                  </a:lnTo>
                  <a:lnTo>
                    <a:pt x="48" y="15"/>
                  </a:lnTo>
                  <a:lnTo>
                    <a:pt x="48" y="15"/>
                  </a:lnTo>
                  <a:lnTo>
                    <a:pt x="48" y="15"/>
                  </a:lnTo>
                  <a:lnTo>
                    <a:pt x="48" y="15"/>
                  </a:lnTo>
                  <a:lnTo>
                    <a:pt x="48" y="15"/>
                  </a:lnTo>
                  <a:lnTo>
                    <a:pt x="48" y="15"/>
                  </a:lnTo>
                  <a:lnTo>
                    <a:pt x="45" y="15"/>
                  </a:lnTo>
                  <a:lnTo>
                    <a:pt x="45" y="15"/>
                  </a:lnTo>
                  <a:lnTo>
                    <a:pt x="45" y="15"/>
                  </a:lnTo>
                  <a:lnTo>
                    <a:pt x="45" y="15"/>
                  </a:lnTo>
                  <a:lnTo>
                    <a:pt x="17" y="15"/>
                  </a:lnTo>
                  <a:lnTo>
                    <a:pt x="17" y="29"/>
                  </a:lnTo>
                  <a:lnTo>
                    <a:pt x="45" y="29"/>
                  </a:lnTo>
                  <a:lnTo>
                    <a:pt x="45" y="29"/>
                  </a:lnTo>
                  <a:lnTo>
                    <a:pt x="45" y="29"/>
                  </a:lnTo>
                  <a:lnTo>
                    <a:pt x="45" y="29"/>
                  </a:lnTo>
                  <a:lnTo>
                    <a:pt x="48" y="29"/>
                  </a:lnTo>
                  <a:lnTo>
                    <a:pt x="48" y="29"/>
                  </a:lnTo>
                  <a:lnTo>
                    <a:pt x="48" y="29"/>
                  </a:lnTo>
                  <a:lnTo>
                    <a:pt x="48" y="29"/>
                  </a:lnTo>
                  <a:lnTo>
                    <a:pt x="48" y="29"/>
                  </a:lnTo>
                  <a:lnTo>
                    <a:pt x="48" y="29"/>
                  </a:lnTo>
                  <a:lnTo>
                    <a:pt x="48" y="29"/>
                  </a:lnTo>
                  <a:lnTo>
                    <a:pt x="50" y="29"/>
                  </a:lnTo>
                  <a:lnTo>
                    <a:pt x="50" y="27"/>
                  </a:lnTo>
                  <a:lnTo>
                    <a:pt x="50" y="27"/>
                  </a:lnTo>
                  <a:lnTo>
                    <a:pt x="50" y="27"/>
                  </a:lnTo>
                  <a:lnTo>
                    <a:pt x="50" y="27"/>
                  </a:lnTo>
                  <a:lnTo>
                    <a:pt x="50" y="27"/>
                  </a:lnTo>
                  <a:lnTo>
                    <a:pt x="50" y="27"/>
                  </a:lnTo>
                  <a:lnTo>
                    <a:pt x="50" y="27"/>
                  </a:lnTo>
                  <a:lnTo>
                    <a:pt x="50" y="27"/>
                  </a:lnTo>
                  <a:lnTo>
                    <a:pt x="53" y="27"/>
                  </a:lnTo>
                  <a:lnTo>
                    <a:pt x="53" y="24"/>
                  </a:lnTo>
                  <a:lnTo>
                    <a:pt x="53" y="24"/>
                  </a:lnTo>
                  <a:lnTo>
                    <a:pt x="53" y="24"/>
                  </a:lnTo>
                  <a:lnTo>
                    <a:pt x="53" y="24"/>
                  </a:lnTo>
                  <a:lnTo>
                    <a:pt x="53" y="24"/>
                  </a:lnTo>
                  <a:lnTo>
                    <a:pt x="53" y="24"/>
                  </a:lnTo>
                  <a:lnTo>
                    <a:pt x="53" y="24"/>
                  </a:lnTo>
                  <a:lnTo>
                    <a:pt x="53" y="22"/>
                  </a:lnTo>
                  <a:lnTo>
                    <a:pt x="53" y="22"/>
                  </a:lnTo>
                  <a:lnTo>
                    <a:pt x="53" y="22"/>
                  </a:lnTo>
                  <a:lnTo>
                    <a:pt x="53" y="22"/>
                  </a:lnTo>
                  <a:lnTo>
                    <a:pt x="53" y="22"/>
                  </a:lnTo>
                  <a:lnTo>
                    <a:pt x="5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71" tIns="45785" rIns="91571" bIns="45785" numCol="1" anchor="t" anchorCtr="0" compatLnSpc="1">
              <a:prstTxWarp prst="textNoShape">
                <a:avLst/>
              </a:prstTxWarp>
            </a:bodyPr>
            <a:lstStyle/>
            <a:p>
              <a:pPr defTabSz="915680"/>
              <a:endParaRPr lang="en-US" sz="1803" dirty="0">
                <a:solidFill>
                  <a:prstClr val="black"/>
                </a:solidFill>
              </a:endParaRPr>
            </a:p>
          </p:txBody>
        </p:sp>
        <p:sp>
          <p:nvSpPr>
            <p:cNvPr id="31" name="Freeform 225"/>
            <p:cNvSpPr>
              <a:spLocks noEditPoints="1"/>
            </p:cNvSpPr>
            <p:nvPr/>
          </p:nvSpPr>
          <p:spPr bwMode="gray">
            <a:xfrm>
              <a:off x="7075" y="407"/>
              <a:ext cx="86" cy="70"/>
            </a:xfrm>
            <a:custGeom>
              <a:avLst/>
              <a:gdLst>
                <a:gd name="T0" fmla="*/ 43 w 86"/>
                <a:gd name="T1" fmla="*/ 17 h 70"/>
                <a:gd name="T2" fmla="*/ 28 w 86"/>
                <a:gd name="T3" fmla="*/ 46 h 70"/>
                <a:gd name="T4" fmla="*/ 57 w 86"/>
                <a:gd name="T5" fmla="*/ 46 h 70"/>
                <a:gd name="T6" fmla="*/ 43 w 86"/>
                <a:gd name="T7" fmla="*/ 17 h 70"/>
                <a:gd name="T8" fmla="*/ 43 w 86"/>
                <a:gd name="T9" fmla="*/ 17 h 70"/>
                <a:gd name="T10" fmla="*/ 86 w 86"/>
                <a:gd name="T11" fmla="*/ 70 h 70"/>
                <a:gd name="T12" fmla="*/ 69 w 86"/>
                <a:gd name="T13" fmla="*/ 70 h 70"/>
                <a:gd name="T14" fmla="*/ 62 w 86"/>
                <a:gd name="T15" fmla="*/ 58 h 70"/>
                <a:gd name="T16" fmla="*/ 21 w 86"/>
                <a:gd name="T17" fmla="*/ 58 h 70"/>
                <a:gd name="T18" fmla="*/ 16 w 86"/>
                <a:gd name="T19" fmla="*/ 70 h 70"/>
                <a:gd name="T20" fmla="*/ 0 w 86"/>
                <a:gd name="T21" fmla="*/ 70 h 70"/>
                <a:gd name="T22" fmla="*/ 33 w 86"/>
                <a:gd name="T23" fmla="*/ 0 h 70"/>
                <a:gd name="T24" fmla="*/ 50 w 86"/>
                <a:gd name="T25" fmla="*/ 0 h 70"/>
                <a:gd name="T26" fmla="*/ 86 w 86"/>
                <a:gd name="T27" fmla="*/ 70 h 70"/>
                <a:gd name="T28" fmla="*/ 86 w 86"/>
                <a:gd name="T29"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6" h="70">
                  <a:moveTo>
                    <a:pt x="43" y="17"/>
                  </a:moveTo>
                  <a:lnTo>
                    <a:pt x="28" y="46"/>
                  </a:lnTo>
                  <a:lnTo>
                    <a:pt x="57" y="46"/>
                  </a:lnTo>
                  <a:lnTo>
                    <a:pt x="43" y="17"/>
                  </a:lnTo>
                  <a:lnTo>
                    <a:pt x="43" y="17"/>
                  </a:lnTo>
                  <a:close/>
                  <a:moveTo>
                    <a:pt x="86" y="70"/>
                  </a:moveTo>
                  <a:lnTo>
                    <a:pt x="69" y="70"/>
                  </a:lnTo>
                  <a:lnTo>
                    <a:pt x="62" y="58"/>
                  </a:lnTo>
                  <a:lnTo>
                    <a:pt x="21" y="58"/>
                  </a:lnTo>
                  <a:lnTo>
                    <a:pt x="16" y="70"/>
                  </a:lnTo>
                  <a:lnTo>
                    <a:pt x="0" y="70"/>
                  </a:lnTo>
                  <a:lnTo>
                    <a:pt x="33" y="0"/>
                  </a:lnTo>
                  <a:lnTo>
                    <a:pt x="50" y="0"/>
                  </a:lnTo>
                  <a:lnTo>
                    <a:pt x="86" y="70"/>
                  </a:lnTo>
                  <a:lnTo>
                    <a:pt x="86"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71" tIns="45785" rIns="91571" bIns="45785" numCol="1" anchor="t" anchorCtr="0" compatLnSpc="1">
              <a:prstTxWarp prst="textNoShape">
                <a:avLst/>
              </a:prstTxWarp>
            </a:bodyPr>
            <a:lstStyle/>
            <a:p>
              <a:pPr defTabSz="915680"/>
              <a:endParaRPr lang="en-US" sz="1803" dirty="0">
                <a:solidFill>
                  <a:prstClr val="black"/>
                </a:solidFill>
              </a:endParaRPr>
            </a:p>
          </p:txBody>
        </p:sp>
        <p:sp>
          <p:nvSpPr>
            <p:cNvPr id="32" name="Freeform 226"/>
            <p:cNvSpPr>
              <a:spLocks noEditPoints="1"/>
            </p:cNvSpPr>
            <p:nvPr/>
          </p:nvSpPr>
          <p:spPr bwMode="gray">
            <a:xfrm>
              <a:off x="7156" y="319"/>
              <a:ext cx="86" cy="69"/>
            </a:xfrm>
            <a:custGeom>
              <a:avLst/>
              <a:gdLst>
                <a:gd name="T0" fmla="*/ 43 w 86"/>
                <a:gd name="T1" fmla="*/ 17 h 69"/>
                <a:gd name="T2" fmla="*/ 29 w 86"/>
                <a:gd name="T3" fmla="*/ 43 h 69"/>
                <a:gd name="T4" fmla="*/ 57 w 86"/>
                <a:gd name="T5" fmla="*/ 43 h 69"/>
                <a:gd name="T6" fmla="*/ 43 w 86"/>
                <a:gd name="T7" fmla="*/ 17 h 69"/>
                <a:gd name="T8" fmla="*/ 43 w 86"/>
                <a:gd name="T9" fmla="*/ 17 h 69"/>
                <a:gd name="T10" fmla="*/ 86 w 86"/>
                <a:gd name="T11" fmla="*/ 69 h 69"/>
                <a:gd name="T12" fmla="*/ 69 w 86"/>
                <a:gd name="T13" fmla="*/ 69 h 69"/>
                <a:gd name="T14" fmla="*/ 65 w 86"/>
                <a:gd name="T15" fmla="*/ 57 h 69"/>
                <a:gd name="T16" fmla="*/ 24 w 86"/>
                <a:gd name="T17" fmla="*/ 57 h 69"/>
                <a:gd name="T18" fmla="*/ 17 w 86"/>
                <a:gd name="T19" fmla="*/ 69 h 69"/>
                <a:gd name="T20" fmla="*/ 0 w 86"/>
                <a:gd name="T21" fmla="*/ 69 h 69"/>
                <a:gd name="T22" fmla="*/ 36 w 86"/>
                <a:gd name="T23" fmla="*/ 0 h 69"/>
                <a:gd name="T24" fmla="*/ 53 w 86"/>
                <a:gd name="T25" fmla="*/ 0 h 69"/>
                <a:gd name="T26" fmla="*/ 86 w 86"/>
                <a:gd name="T27" fmla="*/ 69 h 69"/>
                <a:gd name="T28" fmla="*/ 86 w 86"/>
                <a:gd name="T29" fmla="*/ 6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6" h="69">
                  <a:moveTo>
                    <a:pt x="43" y="17"/>
                  </a:moveTo>
                  <a:lnTo>
                    <a:pt x="29" y="43"/>
                  </a:lnTo>
                  <a:lnTo>
                    <a:pt x="57" y="43"/>
                  </a:lnTo>
                  <a:lnTo>
                    <a:pt x="43" y="17"/>
                  </a:lnTo>
                  <a:lnTo>
                    <a:pt x="43" y="17"/>
                  </a:lnTo>
                  <a:close/>
                  <a:moveTo>
                    <a:pt x="86" y="69"/>
                  </a:moveTo>
                  <a:lnTo>
                    <a:pt x="69" y="69"/>
                  </a:lnTo>
                  <a:lnTo>
                    <a:pt x="65" y="57"/>
                  </a:lnTo>
                  <a:lnTo>
                    <a:pt x="24" y="57"/>
                  </a:lnTo>
                  <a:lnTo>
                    <a:pt x="17" y="69"/>
                  </a:lnTo>
                  <a:lnTo>
                    <a:pt x="0" y="69"/>
                  </a:lnTo>
                  <a:lnTo>
                    <a:pt x="36" y="0"/>
                  </a:lnTo>
                  <a:lnTo>
                    <a:pt x="53" y="0"/>
                  </a:lnTo>
                  <a:lnTo>
                    <a:pt x="86" y="69"/>
                  </a:lnTo>
                  <a:lnTo>
                    <a:pt x="86"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71" tIns="45785" rIns="91571" bIns="45785" numCol="1" anchor="t" anchorCtr="0" compatLnSpc="1">
              <a:prstTxWarp prst="textNoShape">
                <a:avLst/>
              </a:prstTxWarp>
            </a:bodyPr>
            <a:lstStyle/>
            <a:p>
              <a:pPr defTabSz="915680"/>
              <a:endParaRPr lang="en-US" sz="1803" dirty="0">
                <a:solidFill>
                  <a:prstClr val="black"/>
                </a:solidFill>
              </a:endParaRPr>
            </a:p>
          </p:txBody>
        </p:sp>
        <p:sp>
          <p:nvSpPr>
            <p:cNvPr id="33" name="Freeform 227"/>
            <p:cNvSpPr>
              <a:spLocks noEditPoints="1"/>
            </p:cNvSpPr>
            <p:nvPr/>
          </p:nvSpPr>
          <p:spPr bwMode="gray">
            <a:xfrm>
              <a:off x="6991" y="407"/>
              <a:ext cx="69" cy="70"/>
            </a:xfrm>
            <a:custGeom>
              <a:avLst/>
              <a:gdLst>
                <a:gd name="T0" fmla="*/ 65 w 69"/>
                <a:gd name="T1" fmla="*/ 36 h 70"/>
                <a:gd name="T2" fmla="*/ 67 w 69"/>
                <a:gd name="T3" fmla="*/ 39 h 70"/>
                <a:gd name="T4" fmla="*/ 69 w 69"/>
                <a:gd name="T5" fmla="*/ 44 h 70"/>
                <a:gd name="T6" fmla="*/ 69 w 69"/>
                <a:gd name="T7" fmla="*/ 46 h 70"/>
                <a:gd name="T8" fmla="*/ 69 w 69"/>
                <a:gd name="T9" fmla="*/ 48 h 70"/>
                <a:gd name="T10" fmla="*/ 69 w 69"/>
                <a:gd name="T11" fmla="*/ 51 h 70"/>
                <a:gd name="T12" fmla="*/ 69 w 69"/>
                <a:gd name="T13" fmla="*/ 56 h 70"/>
                <a:gd name="T14" fmla="*/ 69 w 69"/>
                <a:gd name="T15" fmla="*/ 58 h 70"/>
                <a:gd name="T16" fmla="*/ 67 w 69"/>
                <a:gd name="T17" fmla="*/ 63 h 70"/>
                <a:gd name="T18" fmla="*/ 65 w 69"/>
                <a:gd name="T19" fmla="*/ 65 h 70"/>
                <a:gd name="T20" fmla="*/ 60 w 69"/>
                <a:gd name="T21" fmla="*/ 68 h 70"/>
                <a:gd name="T22" fmla="*/ 55 w 69"/>
                <a:gd name="T23" fmla="*/ 70 h 70"/>
                <a:gd name="T24" fmla="*/ 53 w 69"/>
                <a:gd name="T25" fmla="*/ 70 h 70"/>
                <a:gd name="T26" fmla="*/ 0 w 69"/>
                <a:gd name="T27" fmla="*/ 70 h 70"/>
                <a:gd name="T28" fmla="*/ 50 w 69"/>
                <a:gd name="T29" fmla="*/ 0 h 70"/>
                <a:gd name="T30" fmla="*/ 53 w 69"/>
                <a:gd name="T31" fmla="*/ 0 h 70"/>
                <a:gd name="T32" fmla="*/ 57 w 69"/>
                <a:gd name="T33" fmla="*/ 3 h 70"/>
                <a:gd name="T34" fmla="*/ 60 w 69"/>
                <a:gd name="T35" fmla="*/ 5 h 70"/>
                <a:gd name="T36" fmla="*/ 62 w 69"/>
                <a:gd name="T37" fmla="*/ 8 h 70"/>
                <a:gd name="T38" fmla="*/ 65 w 69"/>
                <a:gd name="T39" fmla="*/ 12 h 70"/>
                <a:gd name="T40" fmla="*/ 67 w 69"/>
                <a:gd name="T41" fmla="*/ 15 h 70"/>
                <a:gd name="T42" fmla="*/ 67 w 69"/>
                <a:gd name="T43" fmla="*/ 20 h 70"/>
                <a:gd name="T44" fmla="*/ 67 w 69"/>
                <a:gd name="T45" fmla="*/ 22 h 70"/>
                <a:gd name="T46" fmla="*/ 67 w 69"/>
                <a:gd name="T47" fmla="*/ 27 h 70"/>
                <a:gd name="T48" fmla="*/ 67 w 69"/>
                <a:gd name="T49" fmla="*/ 29 h 70"/>
                <a:gd name="T50" fmla="*/ 65 w 69"/>
                <a:gd name="T51" fmla="*/ 34 h 70"/>
                <a:gd name="T52" fmla="*/ 17 w 69"/>
                <a:gd name="T53" fmla="*/ 58 h 70"/>
                <a:gd name="T54" fmla="*/ 48 w 69"/>
                <a:gd name="T55" fmla="*/ 58 h 70"/>
                <a:gd name="T56" fmla="*/ 50 w 69"/>
                <a:gd name="T57" fmla="*/ 56 h 70"/>
                <a:gd name="T58" fmla="*/ 50 w 69"/>
                <a:gd name="T59" fmla="*/ 56 h 70"/>
                <a:gd name="T60" fmla="*/ 53 w 69"/>
                <a:gd name="T61" fmla="*/ 56 h 70"/>
                <a:gd name="T62" fmla="*/ 53 w 69"/>
                <a:gd name="T63" fmla="*/ 53 h 70"/>
                <a:gd name="T64" fmla="*/ 53 w 69"/>
                <a:gd name="T65" fmla="*/ 53 h 70"/>
                <a:gd name="T66" fmla="*/ 55 w 69"/>
                <a:gd name="T67" fmla="*/ 51 h 70"/>
                <a:gd name="T68" fmla="*/ 55 w 69"/>
                <a:gd name="T69" fmla="*/ 48 h 70"/>
                <a:gd name="T70" fmla="*/ 55 w 69"/>
                <a:gd name="T71" fmla="*/ 48 h 70"/>
                <a:gd name="T72" fmla="*/ 55 w 69"/>
                <a:gd name="T73" fmla="*/ 46 h 70"/>
                <a:gd name="T74" fmla="*/ 53 w 69"/>
                <a:gd name="T75" fmla="*/ 46 h 70"/>
                <a:gd name="T76" fmla="*/ 53 w 69"/>
                <a:gd name="T77" fmla="*/ 44 h 70"/>
                <a:gd name="T78" fmla="*/ 50 w 69"/>
                <a:gd name="T79" fmla="*/ 44 h 70"/>
                <a:gd name="T80" fmla="*/ 50 w 69"/>
                <a:gd name="T81" fmla="*/ 41 h 70"/>
                <a:gd name="T82" fmla="*/ 48 w 69"/>
                <a:gd name="T83" fmla="*/ 41 h 70"/>
                <a:gd name="T84" fmla="*/ 48 w 69"/>
                <a:gd name="T85" fmla="*/ 41 h 70"/>
                <a:gd name="T86" fmla="*/ 17 w 69"/>
                <a:gd name="T87" fmla="*/ 58 h 70"/>
                <a:gd name="T88" fmla="*/ 45 w 69"/>
                <a:gd name="T89" fmla="*/ 29 h 70"/>
                <a:gd name="T90" fmla="*/ 48 w 69"/>
                <a:gd name="T91" fmla="*/ 27 h 70"/>
                <a:gd name="T92" fmla="*/ 50 w 69"/>
                <a:gd name="T93" fmla="*/ 27 h 70"/>
                <a:gd name="T94" fmla="*/ 53 w 69"/>
                <a:gd name="T95" fmla="*/ 24 h 70"/>
                <a:gd name="T96" fmla="*/ 53 w 69"/>
                <a:gd name="T97" fmla="*/ 22 h 70"/>
                <a:gd name="T98" fmla="*/ 53 w 69"/>
                <a:gd name="T99" fmla="*/ 22 h 70"/>
                <a:gd name="T100" fmla="*/ 53 w 69"/>
                <a:gd name="T101" fmla="*/ 20 h 70"/>
                <a:gd name="T102" fmla="*/ 50 w 69"/>
                <a:gd name="T103" fmla="*/ 17 h 70"/>
                <a:gd name="T104" fmla="*/ 50 w 69"/>
                <a:gd name="T105" fmla="*/ 15 h 70"/>
                <a:gd name="T106" fmla="*/ 48 w 69"/>
                <a:gd name="T107" fmla="*/ 15 h 70"/>
                <a:gd name="T108" fmla="*/ 45 w 69"/>
                <a:gd name="T109" fmla="*/ 15 h 70"/>
                <a:gd name="T110" fmla="*/ 14 w 69"/>
                <a:gd name="T111" fmla="*/ 29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9" h="70">
                  <a:moveTo>
                    <a:pt x="62" y="34"/>
                  </a:moveTo>
                  <a:lnTo>
                    <a:pt x="65" y="34"/>
                  </a:lnTo>
                  <a:lnTo>
                    <a:pt x="65" y="36"/>
                  </a:lnTo>
                  <a:lnTo>
                    <a:pt x="65" y="36"/>
                  </a:lnTo>
                  <a:lnTo>
                    <a:pt x="67" y="36"/>
                  </a:lnTo>
                  <a:lnTo>
                    <a:pt x="67" y="39"/>
                  </a:lnTo>
                  <a:lnTo>
                    <a:pt x="67" y="39"/>
                  </a:lnTo>
                  <a:lnTo>
                    <a:pt x="67" y="39"/>
                  </a:lnTo>
                  <a:lnTo>
                    <a:pt x="69" y="41"/>
                  </a:lnTo>
                  <a:lnTo>
                    <a:pt x="69" y="41"/>
                  </a:lnTo>
                  <a:lnTo>
                    <a:pt x="69" y="44"/>
                  </a:lnTo>
                  <a:lnTo>
                    <a:pt x="69" y="44"/>
                  </a:lnTo>
                  <a:lnTo>
                    <a:pt x="69" y="44"/>
                  </a:lnTo>
                  <a:lnTo>
                    <a:pt x="69" y="44"/>
                  </a:lnTo>
                  <a:lnTo>
                    <a:pt x="69" y="46"/>
                  </a:lnTo>
                  <a:lnTo>
                    <a:pt x="69" y="46"/>
                  </a:lnTo>
                  <a:lnTo>
                    <a:pt x="69" y="46"/>
                  </a:lnTo>
                  <a:lnTo>
                    <a:pt x="69" y="46"/>
                  </a:lnTo>
                  <a:lnTo>
                    <a:pt x="69" y="46"/>
                  </a:lnTo>
                  <a:lnTo>
                    <a:pt x="69" y="48"/>
                  </a:lnTo>
                  <a:lnTo>
                    <a:pt x="69" y="48"/>
                  </a:lnTo>
                  <a:lnTo>
                    <a:pt x="69" y="48"/>
                  </a:lnTo>
                  <a:lnTo>
                    <a:pt x="69" y="48"/>
                  </a:lnTo>
                  <a:lnTo>
                    <a:pt x="69" y="51"/>
                  </a:lnTo>
                  <a:lnTo>
                    <a:pt x="69" y="51"/>
                  </a:lnTo>
                  <a:lnTo>
                    <a:pt x="69" y="53"/>
                  </a:lnTo>
                  <a:lnTo>
                    <a:pt x="69" y="53"/>
                  </a:lnTo>
                  <a:lnTo>
                    <a:pt x="69" y="56"/>
                  </a:lnTo>
                  <a:lnTo>
                    <a:pt x="69" y="56"/>
                  </a:lnTo>
                  <a:lnTo>
                    <a:pt x="69" y="58"/>
                  </a:lnTo>
                  <a:lnTo>
                    <a:pt x="69" y="58"/>
                  </a:lnTo>
                  <a:lnTo>
                    <a:pt x="69" y="58"/>
                  </a:lnTo>
                  <a:lnTo>
                    <a:pt x="67" y="60"/>
                  </a:lnTo>
                  <a:lnTo>
                    <a:pt x="67" y="60"/>
                  </a:lnTo>
                  <a:lnTo>
                    <a:pt x="67" y="60"/>
                  </a:lnTo>
                  <a:lnTo>
                    <a:pt x="67" y="63"/>
                  </a:lnTo>
                  <a:lnTo>
                    <a:pt x="65" y="63"/>
                  </a:lnTo>
                  <a:lnTo>
                    <a:pt x="65" y="63"/>
                  </a:lnTo>
                  <a:lnTo>
                    <a:pt x="65" y="65"/>
                  </a:lnTo>
                  <a:lnTo>
                    <a:pt x="65" y="65"/>
                  </a:lnTo>
                  <a:lnTo>
                    <a:pt x="62" y="65"/>
                  </a:lnTo>
                  <a:lnTo>
                    <a:pt x="62" y="68"/>
                  </a:lnTo>
                  <a:lnTo>
                    <a:pt x="60" y="68"/>
                  </a:lnTo>
                  <a:lnTo>
                    <a:pt x="60" y="68"/>
                  </a:lnTo>
                  <a:lnTo>
                    <a:pt x="60" y="68"/>
                  </a:lnTo>
                  <a:lnTo>
                    <a:pt x="57" y="70"/>
                  </a:lnTo>
                  <a:lnTo>
                    <a:pt x="57" y="70"/>
                  </a:lnTo>
                  <a:lnTo>
                    <a:pt x="55" y="70"/>
                  </a:lnTo>
                  <a:lnTo>
                    <a:pt x="55" y="70"/>
                  </a:lnTo>
                  <a:lnTo>
                    <a:pt x="53" y="70"/>
                  </a:lnTo>
                  <a:lnTo>
                    <a:pt x="53" y="70"/>
                  </a:lnTo>
                  <a:lnTo>
                    <a:pt x="53" y="70"/>
                  </a:lnTo>
                  <a:lnTo>
                    <a:pt x="50" y="70"/>
                  </a:lnTo>
                  <a:lnTo>
                    <a:pt x="50" y="70"/>
                  </a:lnTo>
                  <a:lnTo>
                    <a:pt x="48" y="70"/>
                  </a:lnTo>
                  <a:lnTo>
                    <a:pt x="0" y="70"/>
                  </a:lnTo>
                  <a:lnTo>
                    <a:pt x="0" y="0"/>
                  </a:lnTo>
                  <a:lnTo>
                    <a:pt x="48" y="0"/>
                  </a:lnTo>
                  <a:lnTo>
                    <a:pt x="48" y="0"/>
                  </a:lnTo>
                  <a:lnTo>
                    <a:pt x="50" y="0"/>
                  </a:lnTo>
                  <a:lnTo>
                    <a:pt x="50" y="0"/>
                  </a:lnTo>
                  <a:lnTo>
                    <a:pt x="53" y="0"/>
                  </a:lnTo>
                  <a:lnTo>
                    <a:pt x="53" y="0"/>
                  </a:lnTo>
                  <a:lnTo>
                    <a:pt x="53" y="0"/>
                  </a:lnTo>
                  <a:lnTo>
                    <a:pt x="55" y="3"/>
                  </a:lnTo>
                  <a:lnTo>
                    <a:pt x="55" y="3"/>
                  </a:lnTo>
                  <a:lnTo>
                    <a:pt x="57" y="3"/>
                  </a:lnTo>
                  <a:lnTo>
                    <a:pt x="57" y="3"/>
                  </a:lnTo>
                  <a:lnTo>
                    <a:pt x="57" y="3"/>
                  </a:lnTo>
                  <a:lnTo>
                    <a:pt x="60" y="3"/>
                  </a:lnTo>
                  <a:lnTo>
                    <a:pt x="60" y="5"/>
                  </a:lnTo>
                  <a:lnTo>
                    <a:pt x="60" y="5"/>
                  </a:lnTo>
                  <a:lnTo>
                    <a:pt x="62" y="5"/>
                  </a:lnTo>
                  <a:lnTo>
                    <a:pt x="62" y="8"/>
                  </a:lnTo>
                  <a:lnTo>
                    <a:pt x="62" y="8"/>
                  </a:lnTo>
                  <a:lnTo>
                    <a:pt x="62" y="8"/>
                  </a:lnTo>
                  <a:lnTo>
                    <a:pt x="65" y="8"/>
                  </a:lnTo>
                  <a:lnTo>
                    <a:pt x="65" y="10"/>
                  </a:lnTo>
                  <a:lnTo>
                    <a:pt x="65" y="10"/>
                  </a:lnTo>
                  <a:lnTo>
                    <a:pt x="65" y="12"/>
                  </a:lnTo>
                  <a:lnTo>
                    <a:pt x="67" y="12"/>
                  </a:lnTo>
                  <a:lnTo>
                    <a:pt x="67" y="12"/>
                  </a:lnTo>
                  <a:lnTo>
                    <a:pt x="67" y="15"/>
                  </a:lnTo>
                  <a:lnTo>
                    <a:pt x="67" y="15"/>
                  </a:lnTo>
                  <a:lnTo>
                    <a:pt x="67" y="15"/>
                  </a:lnTo>
                  <a:lnTo>
                    <a:pt x="67" y="17"/>
                  </a:lnTo>
                  <a:lnTo>
                    <a:pt x="67" y="17"/>
                  </a:lnTo>
                  <a:lnTo>
                    <a:pt x="67" y="20"/>
                  </a:lnTo>
                  <a:lnTo>
                    <a:pt x="67" y="20"/>
                  </a:lnTo>
                  <a:lnTo>
                    <a:pt x="67" y="22"/>
                  </a:lnTo>
                  <a:lnTo>
                    <a:pt x="67" y="22"/>
                  </a:lnTo>
                  <a:lnTo>
                    <a:pt x="67" y="22"/>
                  </a:lnTo>
                  <a:lnTo>
                    <a:pt x="67" y="24"/>
                  </a:lnTo>
                  <a:lnTo>
                    <a:pt x="67" y="24"/>
                  </a:lnTo>
                  <a:lnTo>
                    <a:pt x="67" y="24"/>
                  </a:lnTo>
                  <a:lnTo>
                    <a:pt x="67" y="27"/>
                  </a:lnTo>
                  <a:lnTo>
                    <a:pt x="67" y="27"/>
                  </a:lnTo>
                  <a:lnTo>
                    <a:pt x="67" y="29"/>
                  </a:lnTo>
                  <a:lnTo>
                    <a:pt x="67" y="29"/>
                  </a:lnTo>
                  <a:lnTo>
                    <a:pt x="67" y="29"/>
                  </a:lnTo>
                  <a:lnTo>
                    <a:pt x="65" y="32"/>
                  </a:lnTo>
                  <a:lnTo>
                    <a:pt x="65" y="32"/>
                  </a:lnTo>
                  <a:lnTo>
                    <a:pt x="65" y="32"/>
                  </a:lnTo>
                  <a:lnTo>
                    <a:pt x="65" y="34"/>
                  </a:lnTo>
                  <a:lnTo>
                    <a:pt x="65" y="34"/>
                  </a:lnTo>
                  <a:lnTo>
                    <a:pt x="62" y="34"/>
                  </a:lnTo>
                  <a:lnTo>
                    <a:pt x="62" y="34"/>
                  </a:lnTo>
                  <a:close/>
                  <a:moveTo>
                    <a:pt x="17" y="58"/>
                  </a:moveTo>
                  <a:lnTo>
                    <a:pt x="45" y="58"/>
                  </a:lnTo>
                  <a:lnTo>
                    <a:pt x="48" y="58"/>
                  </a:lnTo>
                  <a:lnTo>
                    <a:pt x="48" y="58"/>
                  </a:lnTo>
                  <a:lnTo>
                    <a:pt x="48" y="58"/>
                  </a:lnTo>
                  <a:lnTo>
                    <a:pt x="48" y="56"/>
                  </a:lnTo>
                  <a:lnTo>
                    <a:pt x="48" y="56"/>
                  </a:lnTo>
                  <a:lnTo>
                    <a:pt x="48" y="56"/>
                  </a:lnTo>
                  <a:lnTo>
                    <a:pt x="50" y="56"/>
                  </a:lnTo>
                  <a:lnTo>
                    <a:pt x="50" y="56"/>
                  </a:lnTo>
                  <a:lnTo>
                    <a:pt x="50" y="56"/>
                  </a:lnTo>
                  <a:lnTo>
                    <a:pt x="50" y="56"/>
                  </a:lnTo>
                  <a:lnTo>
                    <a:pt x="50" y="56"/>
                  </a:lnTo>
                  <a:lnTo>
                    <a:pt x="50" y="56"/>
                  </a:lnTo>
                  <a:lnTo>
                    <a:pt x="50" y="56"/>
                  </a:lnTo>
                  <a:lnTo>
                    <a:pt x="53" y="56"/>
                  </a:lnTo>
                  <a:lnTo>
                    <a:pt x="53" y="56"/>
                  </a:lnTo>
                  <a:lnTo>
                    <a:pt x="53" y="56"/>
                  </a:lnTo>
                  <a:lnTo>
                    <a:pt x="53" y="53"/>
                  </a:lnTo>
                  <a:lnTo>
                    <a:pt x="53" y="53"/>
                  </a:lnTo>
                  <a:lnTo>
                    <a:pt x="53" y="53"/>
                  </a:lnTo>
                  <a:lnTo>
                    <a:pt x="53" y="53"/>
                  </a:lnTo>
                  <a:lnTo>
                    <a:pt x="53" y="53"/>
                  </a:lnTo>
                  <a:lnTo>
                    <a:pt x="53" y="53"/>
                  </a:lnTo>
                  <a:lnTo>
                    <a:pt x="53" y="53"/>
                  </a:lnTo>
                  <a:lnTo>
                    <a:pt x="55" y="53"/>
                  </a:lnTo>
                  <a:lnTo>
                    <a:pt x="55" y="51"/>
                  </a:lnTo>
                  <a:lnTo>
                    <a:pt x="55" y="51"/>
                  </a:lnTo>
                  <a:lnTo>
                    <a:pt x="55" y="51"/>
                  </a:lnTo>
                  <a:lnTo>
                    <a:pt x="55" y="51"/>
                  </a:lnTo>
                  <a:lnTo>
                    <a:pt x="55" y="51"/>
                  </a:lnTo>
                  <a:lnTo>
                    <a:pt x="55" y="51"/>
                  </a:lnTo>
                  <a:lnTo>
                    <a:pt x="55" y="48"/>
                  </a:lnTo>
                  <a:lnTo>
                    <a:pt x="55" y="48"/>
                  </a:lnTo>
                  <a:lnTo>
                    <a:pt x="55" y="48"/>
                  </a:lnTo>
                  <a:lnTo>
                    <a:pt x="55" y="48"/>
                  </a:lnTo>
                  <a:lnTo>
                    <a:pt x="55" y="48"/>
                  </a:lnTo>
                  <a:lnTo>
                    <a:pt x="55" y="48"/>
                  </a:lnTo>
                  <a:lnTo>
                    <a:pt x="55" y="48"/>
                  </a:lnTo>
                  <a:lnTo>
                    <a:pt x="55" y="46"/>
                  </a:lnTo>
                  <a:lnTo>
                    <a:pt x="55" y="46"/>
                  </a:lnTo>
                  <a:lnTo>
                    <a:pt x="55" y="46"/>
                  </a:lnTo>
                  <a:lnTo>
                    <a:pt x="53" y="46"/>
                  </a:lnTo>
                  <a:lnTo>
                    <a:pt x="53" y="46"/>
                  </a:lnTo>
                  <a:lnTo>
                    <a:pt x="53" y="46"/>
                  </a:lnTo>
                  <a:lnTo>
                    <a:pt x="53" y="46"/>
                  </a:lnTo>
                  <a:lnTo>
                    <a:pt x="53" y="44"/>
                  </a:lnTo>
                  <a:lnTo>
                    <a:pt x="53" y="44"/>
                  </a:lnTo>
                  <a:lnTo>
                    <a:pt x="53" y="44"/>
                  </a:lnTo>
                  <a:lnTo>
                    <a:pt x="53" y="44"/>
                  </a:lnTo>
                  <a:lnTo>
                    <a:pt x="53" y="44"/>
                  </a:lnTo>
                  <a:lnTo>
                    <a:pt x="53" y="44"/>
                  </a:lnTo>
                  <a:lnTo>
                    <a:pt x="50" y="44"/>
                  </a:lnTo>
                  <a:lnTo>
                    <a:pt x="50" y="44"/>
                  </a:lnTo>
                  <a:lnTo>
                    <a:pt x="50" y="44"/>
                  </a:lnTo>
                  <a:lnTo>
                    <a:pt x="50" y="41"/>
                  </a:lnTo>
                  <a:lnTo>
                    <a:pt x="50" y="41"/>
                  </a:lnTo>
                  <a:lnTo>
                    <a:pt x="50" y="41"/>
                  </a:lnTo>
                  <a:lnTo>
                    <a:pt x="50" y="41"/>
                  </a:lnTo>
                  <a:lnTo>
                    <a:pt x="48" y="41"/>
                  </a:lnTo>
                  <a:lnTo>
                    <a:pt x="48" y="41"/>
                  </a:lnTo>
                  <a:lnTo>
                    <a:pt x="48" y="41"/>
                  </a:lnTo>
                  <a:lnTo>
                    <a:pt x="48" y="41"/>
                  </a:lnTo>
                  <a:lnTo>
                    <a:pt x="48" y="41"/>
                  </a:lnTo>
                  <a:lnTo>
                    <a:pt x="48" y="41"/>
                  </a:lnTo>
                  <a:lnTo>
                    <a:pt x="45" y="41"/>
                  </a:lnTo>
                  <a:lnTo>
                    <a:pt x="17" y="41"/>
                  </a:lnTo>
                  <a:lnTo>
                    <a:pt x="17" y="58"/>
                  </a:lnTo>
                  <a:lnTo>
                    <a:pt x="17" y="58"/>
                  </a:lnTo>
                  <a:close/>
                  <a:moveTo>
                    <a:pt x="14" y="29"/>
                  </a:moveTo>
                  <a:lnTo>
                    <a:pt x="45" y="29"/>
                  </a:lnTo>
                  <a:lnTo>
                    <a:pt x="45" y="29"/>
                  </a:lnTo>
                  <a:lnTo>
                    <a:pt x="45" y="29"/>
                  </a:lnTo>
                  <a:lnTo>
                    <a:pt x="45" y="29"/>
                  </a:lnTo>
                  <a:lnTo>
                    <a:pt x="45" y="29"/>
                  </a:lnTo>
                  <a:lnTo>
                    <a:pt x="48" y="29"/>
                  </a:lnTo>
                  <a:lnTo>
                    <a:pt x="48" y="27"/>
                  </a:lnTo>
                  <a:lnTo>
                    <a:pt x="48" y="27"/>
                  </a:lnTo>
                  <a:lnTo>
                    <a:pt x="48" y="27"/>
                  </a:lnTo>
                  <a:lnTo>
                    <a:pt x="50" y="27"/>
                  </a:lnTo>
                  <a:lnTo>
                    <a:pt x="50" y="27"/>
                  </a:lnTo>
                  <a:lnTo>
                    <a:pt x="50" y="27"/>
                  </a:lnTo>
                  <a:lnTo>
                    <a:pt x="50" y="24"/>
                  </a:lnTo>
                  <a:lnTo>
                    <a:pt x="50" y="24"/>
                  </a:lnTo>
                  <a:lnTo>
                    <a:pt x="53" y="24"/>
                  </a:lnTo>
                  <a:lnTo>
                    <a:pt x="53" y="24"/>
                  </a:lnTo>
                  <a:lnTo>
                    <a:pt x="53" y="24"/>
                  </a:lnTo>
                  <a:lnTo>
                    <a:pt x="53" y="24"/>
                  </a:lnTo>
                  <a:lnTo>
                    <a:pt x="53" y="22"/>
                  </a:lnTo>
                  <a:lnTo>
                    <a:pt x="53" y="22"/>
                  </a:lnTo>
                  <a:lnTo>
                    <a:pt x="53" y="22"/>
                  </a:lnTo>
                  <a:lnTo>
                    <a:pt x="53" y="22"/>
                  </a:lnTo>
                  <a:lnTo>
                    <a:pt x="53" y="22"/>
                  </a:lnTo>
                  <a:lnTo>
                    <a:pt x="53" y="22"/>
                  </a:lnTo>
                  <a:lnTo>
                    <a:pt x="53" y="22"/>
                  </a:lnTo>
                  <a:lnTo>
                    <a:pt x="53" y="20"/>
                  </a:lnTo>
                  <a:lnTo>
                    <a:pt x="53" y="20"/>
                  </a:lnTo>
                  <a:lnTo>
                    <a:pt x="53" y="20"/>
                  </a:lnTo>
                  <a:lnTo>
                    <a:pt x="53" y="20"/>
                  </a:lnTo>
                  <a:lnTo>
                    <a:pt x="50" y="17"/>
                  </a:lnTo>
                  <a:lnTo>
                    <a:pt x="50" y="17"/>
                  </a:lnTo>
                  <a:lnTo>
                    <a:pt x="50" y="17"/>
                  </a:lnTo>
                  <a:lnTo>
                    <a:pt x="50" y="17"/>
                  </a:lnTo>
                  <a:lnTo>
                    <a:pt x="50" y="17"/>
                  </a:lnTo>
                  <a:lnTo>
                    <a:pt x="50" y="15"/>
                  </a:lnTo>
                  <a:lnTo>
                    <a:pt x="48" y="15"/>
                  </a:lnTo>
                  <a:lnTo>
                    <a:pt x="48" y="15"/>
                  </a:lnTo>
                  <a:lnTo>
                    <a:pt x="48" y="15"/>
                  </a:lnTo>
                  <a:lnTo>
                    <a:pt x="48" y="15"/>
                  </a:lnTo>
                  <a:lnTo>
                    <a:pt x="48" y="15"/>
                  </a:lnTo>
                  <a:lnTo>
                    <a:pt x="48" y="15"/>
                  </a:lnTo>
                  <a:lnTo>
                    <a:pt x="45" y="15"/>
                  </a:lnTo>
                  <a:lnTo>
                    <a:pt x="45" y="15"/>
                  </a:lnTo>
                  <a:lnTo>
                    <a:pt x="45" y="15"/>
                  </a:lnTo>
                  <a:lnTo>
                    <a:pt x="45" y="15"/>
                  </a:lnTo>
                  <a:lnTo>
                    <a:pt x="14" y="15"/>
                  </a:lnTo>
                  <a:lnTo>
                    <a:pt x="14" y="29"/>
                  </a:lnTo>
                  <a:lnTo>
                    <a:pt x="14"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71" tIns="45785" rIns="91571" bIns="45785" numCol="1" anchor="t" anchorCtr="0" compatLnSpc="1">
              <a:prstTxWarp prst="textNoShape">
                <a:avLst/>
              </a:prstTxWarp>
            </a:bodyPr>
            <a:lstStyle/>
            <a:p>
              <a:pPr defTabSz="915680"/>
              <a:endParaRPr lang="en-US" sz="1803" dirty="0">
                <a:solidFill>
                  <a:prstClr val="black"/>
                </a:solidFill>
              </a:endParaRPr>
            </a:p>
          </p:txBody>
        </p:sp>
        <p:sp>
          <p:nvSpPr>
            <p:cNvPr id="34" name="Freeform 228"/>
            <p:cNvSpPr>
              <a:spLocks noEditPoints="1"/>
            </p:cNvSpPr>
            <p:nvPr/>
          </p:nvSpPr>
          <p:spPr bwMode="gray">
            <a:xfrm>
              <a:off x="7168" y="232"/>
              <a:ext cx="72" cy="70"/>
            </a:xfrm>
            <a:custGeom>
              <a:avLst/>
              <a:gdLst>
                <a:gd name="T0" fmla="*/ 67 w 72"/>
                <a:gd name="T1" fmla="*/ 36 h 70"/>
                <a:gd name="T2" fmla="*/ 69 w 72"/>
                <a:gd name="T3" fmla="*/ 39 h 70"/>
                <a:gd name="T4" fmla="*/ 69 w 72"/>
                <a:gd name="T5" fmla="*/ 41 h 70"/>
                <a:gd name="T6" fmla="*/ 72 w 72"/>
                <a:gd name="T7" fmla="*/ 44 h 70"/>
                <a:gd name="T8" fmla="*/ 72 w 72"/>
                <a:gd name="T9" fmla="*/ 46 h 70"/>
                <a:gd name="T10" fmla="*/ 72 w 72"/>
                <a:gd name="T11" fmla="*/ 51 h 70"/>
                <a:gd name="T12" fmla="*/ 69 w 72"/>
                <a:gd name="T13" fmla="*/ 53 h 70"/>
                <a:gd name="T14" fmla="*/ 69 w 72"/>
                <a:gd name="T15" fmla="*/ 58 h 70"/>
                <a:gd name="T16" fmla="*/ 67 w 72"/>
                <a:gd name="T17" fmla="*/ 60 h 70"/>
                <a:gd name="T18" fmla="*/ 65 w 72"/>
                <a:gd name="T19" fmla="*/ 65 h 70"/>
                <a:gd name="T20" fmla="*/ 60 w 72"/>
                <a:gd name="T21" fmla="*/ 68 h 70"/>
                <a:gd name="T22" fmla="*/ 57 w 72"/>
                <a:gd name="T23" fmla="*/ 68 h 70"/>
                <a:gd name="T24" fmla="*/ 53 w 72"/>
                <a:gd name="T25" fmla="*/ 70 h 70"/>
                <a:gd name="T26" fmla="*/ 0 w 72"/>
                <a:gd name="T27" fmla="*/ 70 h 70"/>
                <a:gd name="T28" fmla="*/ 50 w 72"/>
                <a:gd name="T29" fmla="*/ 0 h 70"/>
                <a:gd name="T30" fmla="*/ 55 w 72"/>
                <a:gd name="T31" fmla="*/ 0 h 70"/>
                <a:gd name="T32" fmla="*/ 57 w 72"/>
                <a:gd name="T33" fmla="*/ 3 h 70"/>
                <a:gd name="T34" fmla="*/ 60 w 72"/>
                <a:gd name="T35" fmla="*/ 5 h 70"/>
                <a:gd name="T36" fmla="*/ 65 w 72"/>
                <a:gd name="T37" fmla="*/ 8 h 70"/>
                <a:gd name="T38" fmla="*/ 67 w 72"/>
                <a:gd name="T39" fmla="*/ 10 h 70"/>
                <a:gd name="T40" fmla="*/ 67 w 72"/>
                <a:gd name="T41" fmla="*/ 15 h 70"/>
                <a:gd name="T42" fmla="*/ 69 w 72"/>
                <a:gd name="T43" fmla="*/ 17 h 70"/>
                <a:gd name="T44" fmla="*/ 69 w 72"/>
                <a:gd name="T45" fmla="*/ 22 h 70"/>
                <a:gd name="T46" fmla="*/ 67 w 72"/>
                <a:gd name="T47" fmla="*/ 24 h 70"/>
                <a:gd name="T48" fmla="*/ 67 w 72"/>
                <a:gd name="T49" fmla="*/ 29 h 70"/>
                <a:gd name="T50" fmla="*/ 65 w 72"/>
                <a:gd name="T51" fmla="*/ 32 h 70"/>
                <a:gd name="T52" fmla="*/ 17 w 72"/>
                <a:gd name="T53" fmla="*/ 56 h 70"/>
                <a:gd name="T54" fmla="*/ 48 w 72"/>
                <a:gd name="T55" fmla="*/ 56 h 70"/>
                <a:gd name="T56" fmla="*/ 50 w 72"/>
                <a:gd name="T57" fmla="*/ 56 h 70"/>
                <a:gd name="T58" fmla="*/ 50 w 72"/>
                <a:gd name="T59" fmla="*/ 56 h 70"/>
                <a:gd name="T60" fmla="*/ 53 w 72"/>
                <a:gd name="T61" fmla="*/ 53 h 70"/>
                <a:gd name="T62" fmla="*/ 53 w 72"/>
                <a:gd name="T63" fmla="*/ 53 h 70"/>
                <a:gd name="T64" fmla="*/ 55 w 72"/>
                <a:gd name="T65" fmla="*/ 51 h 70"/>
                <a:gd name="T66" fmla="*/ 55 w 72"/>
                <a:gd name="T67" fmla="*/ 51 h 70"/>
                <a:gd name="T68" fmla="*/ 55 w 72"/>
                <a:gd name="T69" fmla="*/ 48 h 70"/>
                <a:gd name="T70" fmla="*/ 55 w 72"/>
                <a:gd name="T71" fmla="*/ 46 h 70"/>
                <a:gd name="T72" fmla="*/ 55 w 72"/>
                <a:gd name="T73" fmla="*/ 46 h 70"/>
                <a:gd name="T74" fmla="*/ 55 w 72"/>
                <a:gd name="T75" fmla="*/ 44 h 70"/>
                <a:gd name="T76" fmla="*/ 53 w 72"/>
                <a:gd name="T77" fmla="*/ 44 h 70"/>
                <a:gd name="T78" fmla="*/ 53 w 72"/>
                <a:gd name="T79" fmla="*/ 41 h 70"/>
                <a:gd name="T80" fmla="*/ 50 w 72"/>
                <a:gd name="T81" fmla="*/ 41 h 70"/>
                <a:gd name="T82" fmla="*/ 50 w 72"/>
                <a:gd name="T83" fmla="*/ 41 h 70"/>
                <a:gd name="T84" fmla="*/ 48 w 72"/>
                <a:gd name="T85" fmla="*/ 41 h 70"/>
                <a:gd name="T86" fmla="*/ 17 w 72"/>
                <a:gd name="T87" fmla="*/ 56 h 70"/>
                <a:gd name="T88" fmla="*/ 45 w 72"/>
                <a:gd name="T89" fmla="*/ 27 h 70"/>
                <a:gd name="T90" fmla="*/ 48 w 72"/>
                <a:gd name="T91" fmla="*/ 27 h 70"/>
                <a:gd name="T92" fmla="*/ 50 w 72"/>
                <a:gd name="T93" fmla="*/ 24 h 70"/>
                <a:gd name="T94" fmla="*/ 53 w 72"/>
                <a:gd name="T95" fmla="*/ 24 h 70"/>
                <a:gd name="T96" fmla="*/ 53 w 72"/>
                <a:gd name="T97" fmla="*/ 22 h 70"/>
                <a:gd name="T98" fmla="*/ 53 w 72"/>
                <a:gd name="T99" fmla="*/ 20 h 70"/>
                <a:gd name="T100" fmla="*/ 53 w 72"/>
                <a:gd name="T101" fmla="*/ 20 h 70"/>
                <a:gd name="T102" fmla="*/ 50 w 72"/>
                <a:gd name="T103" fmla="*/ 17 h 70"/>
                <a:gd name="T104" fmla="*/ 50 w 72"/>
                <a:gd name="T105" fmla="*/ 15 h 70"/>
                <a:gd name="T106" fmla="*/ 48 w 72"/>
                <a:gd name="T107" fmla="*/ 15 h 70"/>
                <a:gd name="T108" fmla="*/ 45 w 72"/>
                <a:gd name="T109" fmla="*/ 15 h 70"/>
                <a:gd name="T110" fmla="*/ 17 w 72"/>
                <a:gd name="T111" fmla="*/ 2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2" h="70">
                  <a:moveTo>
                    <a:pt x="65" y="34"/>
                  </a:moveTo>
                  <a:lnTo>
                    <a:pt x="65" y="34"/>
                  </a:lnTo>
                  <a:lnTo>
                    <a:pt x="65" y="34"/>
                  </a:lnTo>
                  <a:lnTo>
                    <a:pt x="67" y="36"/>
                  </a:lnTo>
                  <a:lnTo>
                    <a:pt x="67" y="36"/>
                  </a:lnTo>
                  <a:lnTo>
                    <a:pt x="67" y="36"/>
                  </a:lnTo>
                  <a:lnTo>
                    <a:pt x="67" y="39"/>
                  </a:lnTo>
                  <a:lnTo>
                    <a:pt x="69" y="39"/>
                  </a:lnTo>
                  <a:lnTo>
                    <a:pt x="69" y="39"/>
                  </a:lnTo>
                  <a:lnTo>
                    <a:pt x="69" y="41"/>
                  </a:lnTo>
                  <a:lnTo>
                    <a:pt x="69" y="41"/>
                  </a:lnTo>
                  <a:lnTo>
                    <a:pt x="69" y="41"/>
                  </a:lnTo>
                  <a:lnTo>
                    <a:pt x="69" y="44"/>
                  </a:lnTo>
                  <a:lnTo>
                    <a:pt x="69" y="44"/>
                  </a:lnTo>
                  <a:lnTo>
                    <a:pt x="72" y="44"/>
                  </a:lnTo>
                  <a:lnTo>
                    <a:pt x="72" y="44"/>
                  </a:lnTo>
                  <a:lnTo>
                    <a:pt x="72" y="46"/>
                  </a:lnTo>
                  <a:lnTo>
                    <a:pt x="72" y="46"/>
                  </a:lnTo>
                  <a:lnTo>
                    <a:pt x="72" y="46"/>
                  </a:lnTo>
                  <a:lnTo>
                    <a:pt x="72" y="46"/>
                  </a:lnTo>
                  <a:lnTo>
                    <a:pt x="72" y="48"/>
                  </a:lnTo>
                  <a:lnTo>
                    <a:pt x="72" y="48"/>
                  </a:lnTo>
                  <a:lnTo>
                    <a:pt x="72" y="48"/>
                  </a:lnTo>
                  <a:lnTo>
                    <a:pt x="72" y="51"/>
                  </a:lnTo>
                  <a:lnTo>
                    <a:pt x="72" y="51"/>
                  </a:lnTo>
                  <a:lnTo>
                    <a:pt x="72" y="51"/>
                  </a:lnTo>
                  <a:lnTo>
                    <a:pt x="72" y="53"/>
                  </a:lnTo>
                  <a:lnTo>
                    <a:pt x="69" y="53"/>
                  </a:lnTo>
                  <a:lnTo>
                    <a:pt x="69" y="56"/>
                  </a:lnTo>
                  <a:lnTo>
                    <a:pt x="69" y="56"/>
                  </a:lnTo>
                  <a:lnTo>
                    <a:pt x="69" y="58"/>
                  </a:lnTo>
                  <a:lnTo>
                    <a:pt x="69" y="58"/>
                  </a:lnTo>
                  <a:lnTo>
                    <a:pt x="69" y="58"/>
                  </a:lnTo>
                  <a:lnTo>
                    <a:pt x="67" y="60"/>
                  </a:lnTo>
                  <a:lnTo>
                    <a:pt x="67" y="60"/>
                  </a:lnTo>
                  <a:lnTo>
                    <a:pt x="67" y="60"/>
                  </a:lnTo>
                  <a:lnTo>
                    <a:pt x="67" y="63"/>
                  </a:lnTo>
                  <a:lnTo>
                    <a:pt x="65" y="63"/>
                  </a:lnTo>
                  <a:lnTo>
                    <a:pt x="65" y="63"/>
                  </a:lnTo>
                  <a:lnTo>
                    <a:pt x="65" y="65"/>
                  </a:lnTo>
                  <a:lnTo>
                    <a:pt x="62" y="65"/>
                  </a:lnTo>
                  <a:lnTo>
                    <a:pt x="62" y="65"/>
                  </a:lnTo>
                  <a:lnTo>
                    <a:pt x="62" y="65"/>
                  </a:lnTo>
                  <a:lnTo>
                    <a:pt x="60" y="68"/>
                  </a:lnTo>
                  <a:lnTo>
                    <a:pt x="60" y="68"/>
                  </a:lnTo>
                  <a:lnTo>
                    <a:pt x="60" y="68"/>
                  </a:lnTo>
                  <a:lnTo>
                    <a:pt x="57" y="68"/>
                  </a:lnTo>
                  <a:lnTo>
                    <a:pt x="57" y="68"/>
                  </a:lnTo>
                  <a:lnTo>
                    <a:pt x="55" y="70"/>
                  </a:lnTo>
                  <a:lnTo>
                    <a:pt x="55" y="70"/>
                  </a:lnTo>
                  <a:lnTo>
                    <a:pt x="53" y="70"/>
                  </a:lnTo>
                  <a:lnTo>
                    <a:pt x="53" y="70"/>
                  </a:lnTo>
                  <a:lnTo>
                    <a:pt x="50" y="70"/>
                  </a:lnTo>
                  <a:lnTo>
                    <a:pt x="50" y="70"/>
                  </a:lnTo>
                  <a:lnTo>
                    <a:pt x="48" y="70"/>
                  </a:lnTo>
                  <a:lnTo>
                    <a:pt x="0" y="70"/>
                  </a:lnTo>
                  <a:lnTo>
                    <a:pt x="0" y="0"/>
                  </a:lnTo>
                  <a:lnTo>
                    <a:pt x="48" y="0"/>
                  </a:lnTo>
                  <a:lnTo>
                    <a:pt x="48" y="0"/>
                  </a:lnTo>
                  <a:lnTo>
                    <a:pt x="50" y="0"/>
                  </a:lnTo>
                  <a:lnTo>
                    <a:pt x="50" y="0"/>
                  </a:lnTo>
                  <a:lnTo>
                    <a:pt x="53" y="0"/>
                  </a:lnTo>
                  <a:lnTo>
                    <a:pt x="53" y="0"/>
                  </a:lnTo>
                  <a:lnTo>
                    <a:pt x="55" y="0"/>
                  </a:lnTo>
                  <a:lnTo>
                    <a:pt x="55" y="0"/>
                  </a:lnTo>
                  <a:lnTo>
                    <a:pt x="55" y="0"/>
                  </a:lnTo>
                  <a:lnTo>
                    <a:pt x="57" y="0"/>
                  </a:lnTo>
                  <a:lnTo>
                    <a:pt x="57" y="3"/>
                  </a:lnTo>
                  <a:lnTo>
                    <a:pt x="57" y="3"/>
                  </a:lnTo>
                  <a:lnTo>
                    <a:pt x="60" y="3"/>
                  </a:lnTo>
                  <a:lnTo>
                    <a:pt x="60" y="3"/>
                  </a:lnTo>
                  <a:lnTo>
                    <a:pt x="60" y="5"/>
                  </a:lnTo>
                  <a:lnTo>
                    <a:pt x="62" y="5"/>
                  </a:lnTo>
                  <a:lnTo>
                    <a:pt x="62" y="5"/>
                  </a:lnTo>
                  <a:lnTo>
                    <a:pt x="62" y="5"/>
                  </a:lnTo>
                  <a:lnTo>
                    <a:pt x="65" y="8"/>
                  </a:lnTo>
                  <a:lnTo>
                    <a:pt x="65" y="8"/>
                  </a:lnTo>
                  <a:lnTo>
                    <a:pt x="65" y="8"/>
                  </a:lnTo>
                  <a:lnTo>
                    <a:pt x="65" y="10"/>
                  </a:lnTo>
                  <a:lnTo>
                    <a:pt x="67" y="10"/>
                  </a:lnTo>
                  <a:lnTo>
                    <a:pt x="67" y="10"/>
                  </a:lnTo>
                  <a:lnTo>
                    <a:pt x="67" y="12"/>
                  </a:lnTo>
                  <a:lnTo>
                    <a:pt x="67" y="12"/>
                  </a:lnTo>
                  <a:lnTo>
                    <a:pt x="67" y="15"/>
                  </a:lnTo>
                  <a:lnTo>
                    <a:pt x="67" y="15"/>
                  </a:lnTo>
                  <a:lnTo>
                    <a:pt x="67" y="15"/>
                  </a:lnTo>
                  <a:lnTo>
                    <a:pt x="69" y="17"/>
                  </a:lnTo>
                  <a:lnTo>
                    <a:pt x="69" y="17"/>
                  </a:lnTo>
                  <a:lnTo>
                    <a:pt x="69" y="20"/>
                  </a:lnTo>
                  <a:lnTo>
                    <a:pt x="69" y="20"/>
                  </a:lnTo>
                  <a:lnTo>
                    <a:pt x="69" y="22"/>
                  </a:lnTo>
                  <a:lnTo>
                    <a:pt x="69" y="22"/>
                  </a:lnTo>
                  <a:lnTo>
                    <a:pt x="69" y="22"/>
                  </a:lnTo>
                  <a:lnTo>
                    <a:pt x="67" y="24"/>
                  </a:lnTo>
                  <a:lnTo>
                    <a:pt x="67" y="24"/>
                  </a:lnTo>
                  <a:lnTo>
                    <a:pt x="67" y="24"/>
                  </a:lnTo>
                  <a:lnTo>
                    <a:pt x="67" y="27"/>
                  </a:lnTo>
                  <a:lnTo>
                    <a:pt x="67" y="27"/>
                  </a:lnTo>
                  <a:lnTo>
                    <a:pt x="67" y="29"/>
                  </a:lnTo>
                  <a:lnTo>
                    <a:pt x="67" y="29"/>
                  </a:lnTo>
                  <a:lnTo>
                    <a:pt x="67" y="29"/>
                  </a:lnTo>
                  <a:lnTo>
                    <a:pt x="65" y="29"/>
                  </a:lnTo>
                  <a:lnTo>
                    <a:pt x="65" y="32"/>
                  </a:lnTo>
                  <a:lnTo>
                    <a:pt x="65" y="32"/>
                  </a:lnTo>
                  <a:lnTo>
                    <a:pt x="65" y="32"/>
                  </a:lnTo>
                  <a:lnTo>
                    <a:pt x="65" y="34"/>
                  </a:lnTo>
                  <a:lnTo>
                    <a:pt x="65" y="34"/>
                  </a:lnTo>
                  <a:close/>
                  <a:moveTo>
                    <a:pt x="17" y="56"/>
                  </a:moveTo>
                  <a:lnTo>
                    <a:pt x="48" y="56"/>
                  </a:lnTo>
                  <a:lnTo>
                    <a:pt x="48" y="56"/>
                  </a:lnTo>
                  <a:lnTo>
                    <a:pt x="48" y="56"/>
                  </a:lnTo>
                  <a:lnTo>
                    <a:pt x="48" y="56"/>
                  </a:lnTo>
                  <a:lnTo>
                    <a:pt x="48" y="56"/>
                  </a:lnTo>
                  <a:lnTo>
                    <a:pt x="50" y="56"/>
                  </a:lnTo>
                  <a:lnTo>
                    <a:pt x="50" y="56"/>
                  </a:lnTo>
                  <a:lnTo>
                    <a:pt x="50" y="56"/>
                  </a:lnTo>
                  <a:lnTo>
                    <a:pt x="50" y="56"/>
                  </a:lnTo>
                  <a:lnTo>
                    <a:pt x="50" y="56"/>
                  </a:lnTo>
                  <a:lnTo>
                    <a:pt x="50" y="56"/>
                  </a:lnTo>
                  <a:lnTo>
                    <a:pt x="50" y="56"/>
                  </a:lnTo>
                  <a:lnTo>
                    <a:pt x="53" y="56"/>
                  </a:lnTo>
                  <a:lnTo>
                    <a:pt x="53" y="53"/>
                  </a:lnTo>
                  <a:lnTo>
                    <a:pt x="53" y="53"/>
                  </a:lnTo>
                  <a:lnTo>
                    <a:pt x="53" y="53"/>
                  </a:lnTo>
                  <a:lnTo>
                    <a:pt x="53" y="53"/>
                  </a:lnTo>
                  <a:lnTo>
                    <a:pt x="53" y="53"/>
                  </a:lnTo>
                  <a:lnTo>
                    <a:pt x="53" y="53"/>
                  </a:lnTo>
                  <a:lnTo>
                    <a:pt x="53" y="53"/>
                  </a:lnTo>
                  <a:lnTo>
                    <a:pt x="55" y="53"/>
                  </a:lnTo>
                  <a:lnTo>
                    <a:pt x="55" y="53"/>
                  </a:lnTo>
                  <a:lnTo>
                    <a:pt x="55" y="51"/>
                  </a:lnTo>
                  <a:lnTo>
                    <a:pt x="55" y="51"/>
                  </a:lnTo>
                  <a:lnTo>
                    <a:pt x="55" y="51"/>
                  </a:lnTo>
                  <a:lnTo>
                    <a:pt x="55" y="51"/>
                  </a:lnTo>
                  <a:lnTo>
                    <a:pt x="55" y="51"/>
                  </a:lnTo>
                  <a:lnTo>
                    <a:pt x="55" y="51"/>
                  </a:lnTo>
                  <a:lnTo>
                    <a:pt x="55" y="51"/>
                  </a:lnTo>
                  <a:lnTo>
                    <a:pt x="55" y="48"/>
                  </a:lnTo>
                  <a:lnTo>
                    <a:pt x="55" y="48"/>
                  </a:lnTo>
                  <a:lnTo>
                    <a:pt x="55" y="48"/>
                  </a:lnTo>
                  <a:lnTo>
                    <a:pt x="55" y="48"/>
                  </a:lnTo>
                  <a:lnTo>
                    <a:pt x="55" y="48"/>
                  </a:lnTo>
                  <a:lnTo>
                    <a:pt x="55" y="48"/>
                  </a:lnTo>
                  <a:lnTo>
                    <a:pt x="55" y="46"/>
                  </a:lnTo>
                  <a:lnTo>
                    <a:pt x="55" y="46"/>
                  </a:lnTo>
                  <a:lnTo>
                    <a:pt x="55" y="46"/>
                  </a:lnTo>
                  <a:lnTo>
                    <a:pt x="55" y="46"/>
                  </a:lnTo>
                  <a:lnTo>
                    <a:pt x="55" y="46"/>
                  </a:lnTo>
                  <a:lnTo>
                    <a:pt x="55" y="46"/>
                  </a:lnTo>
                  <a:lnTo>
                    <a:pt x="55" y="46"/>
                  </a:lnTo>
                  <a:lnTo>
                    <a:pt x="55" y="44"/>
                  </a:lnTo>
                  <a:lnTo>
                    <a:pt x="55" y="44"/>
                  </a:lnTo>
                  <a:lnTo>
                    <a:pt x="55" y="44"/>
                  </a:lnTo>
                  <a:lnTo>
                    <a:pt x="53" y="44"/>
                  </a:lnTo>
                  <a:lnTo>
                    <a:pt x="53" y="44"/>
                  </a:lnTo>
                  <a:lnTo>
                    <a:pt x="53" y="44"/>
                  </a:lnTo>
                  <a:lnTo>
                    <a:pt x="53" y="44"/>
                  </a:lnTo>
                  <a:lnTo>
                    <a:pt x="53" y="44"/>
                  </a:lnTo>
                  <a:lnTo>
                    <a:pt x="53" y="41"/>
                  </a:lnTo>
                  <a:lnTo>
                    <a:pt x="53" y="41"/>
                  </a:lnTo>
                  <a:lnTo>
                    <a:pt x="53" y="41"/>
                  </a:lnTo>
                  <a:lnTo>
                    <a:pt x="50" y="41"/>
                  </a:lnTo>
                  <a:lnTo>
                    <a:pt x="50" y="41"/>
                  </a:lnTo>
                  <a:lnTo>
                    <a:pt x="50" y="41"/>
                  </a:lnTo>
                  <a:lnTo>
                    <a:pt x="50" y="41"/>
                  </a:lnTo>
                  <a:lnTo>
                    <a:pt x="50" y="41"/>
                  </a:lnTo>
                  <a:lnTo>
                    <a:pt x="50" y="41"/>
                  </a:lnTo>
                  <a:lnTo>
                    <a:pt x="50" y="41"/>
                  </a:lnTo>
                  <a:lnTo>
                    <a:pt x="48" y="41"/>
                  </a:lnTo>
                  <a:lnTo>
                    <a:pt x="48" y="41"/>
                  </a:lnTo>
                  <a:lnTo>
                    <a:pt x="48" y="41"/>
                  </a:lnTo>
                  <a:lnTo>
                    <a:pt x="48" y="41"/>
                  </a:lnTo>
                  <a:lnTo>
                    <a:pt x="48" y="41"/>
                  </a:lnTo>
                  <a:lnTo>
                    <a:pt x="17" y="41"/>
                  </a:lnTo>
                  <a:lnTo>
                    <a:pt x="17" y="56"/>
                  </a:lnTo>
                  <a:lnTo>
                    <a:pt x="17" y="56"/>
                  </a:lnTo>
                  <a:close/>
                  <a:moveTo>
                    <a:pt x="17" y="27"/>
                  </a:moveTo>
                  <a:lnTo>
                    <a:pt x="45" y="27"/>
                  </a:lnTo>
                  <a:lnTo>
                    <a:pt x="45" y="27"/>
                  </a:lnTo>
                  <a:lnTo>
                    <a:pt x="45" y="27"/>
                  </a:lnTo>
                  <a:lnTo>
                    <a:pt x="48" y="27"/>
                  </a:lnTo>
                  <a:lnTo>
                    <a:pt x="48" y="27"/>
                  </a:lnTo>
                  <a:lnTo>
                    <a:pt x="48" y="27"/>
                  </a:lnTo>
                  <a:lnTo>
                    <a:pt x="48" y="27"/>
                  </a:lnTo>
                  <a:lnTo>
                    <a:pt x="48" y="27"/>
                  </a:lnTo>
                  <a:lnTo>
                    <a:pt x="50" y="27"/>
                  </a:lnTo>
                  <a:lnTo>
                    <a:pt x="50" y="27"/>
                  </a:lnTo>
                  <a:lnTo>
                    <a:pt x="50" y="24"/>
                  </a:lnTo>
                  <a:lnTo>
                    <a:pt x="50" y="24"/>
                  </a:lnTo>
                  <a:lnTo>
                    <a:pt x="50" y="24"/>
                  </a:lnTo>
                  <a:lnTo>
                    <a:pt x="53" y="24"/>
                  </a:lnTo>
                  <a:lnTo>
                    <a:pt x="53" y="24"/>
                  </a:lnTo>
                  <a:lnTo>
                    <a:pt x="53" y="22"/>
                  </a:lnTo>
                  <a:lnTo>
                    <a:pt x="53" y="22"/>
                  </a:lnTo>
                  <a:lnTo>
                    <a:pt x="53" y="22"/>
                  </a:lnTo>
                  <a:lnTo>
                    <a:pt x="53" y="22"/>
                  </a:lnTo>
                  <a:lnTo>
                    <a:pt x="53" y="22"/>
                  </a:lnTo>
                  <a:lnTo>
                    <a:pt x="53" y="22"/>
                  </a:lnTo>
                  <a:lnTo>
                    <a:pt x="53" y="22"/>
                  </a:lnTo>
                  <a:lnTo>
                    <a:pt x="53" y="20"/>
                  </a:lnTo>
                  <a:lnTo>
                    <a:pt x="53" y="20"/>
                  </a:lnTo>
                  <a:lnTo>
                    <a:pt x="53" y="20"/>
                  </a:lnTo>
                  <a:lnTo>
                    <a:pt x="53" y="20"/>
                  </a:lnTo>
                  <a:lnTo>
                    <a:pt x="53" y="20"/>
                  </a:lnTo>
                  <a:lnTo>
                    <a:pt x="53" y="20"/>
                  </a:lnTo>
                  <a:lnTo>
                    <a:pt x="53" y="17"/>
                  </a:lnTo>
                  <a:lnTo>
                    <a:pt x="53" y="17"/>
                  </a:lnTo>
                  <a:lnTo>
                    <a:pt x="50" y="17"/>
                  </a:lnTo>
                  <a:lnTo>
                    <a:pt x="50" y="17"/>
                  </a:lnTo>
                  <a:lnTo>
                    <a:pt x="50" y="15"/>
                  </a:lnTo>
                  <a:lnTo>
                    <a:pt x="50" y="15"/>
                  </a:lnTo>
                  <a:lnTo>
                    <a:pt x="50" y="15"/>
                  </a:lnTo>
                  <a:lnTo>
                    <a:pt x="50" y="15"/>
                  </a:lnTo>
                  <a:lnTo>
                    <a:pt x="48" y="15"/>
                  </a:lnTo>
                  <a:lnTo>
                    <a:pt x="48" y="15"/>
                  </a:lnTo>
                  <a:lnTo>
                    <a:pt x="48" y="15"/>
                  </a:lnTo>
                  <a:lnTo>
                    <a:pt x="48" y="15"/>
                  </a:lnTo>
                  <a:lnTo>
                    <a:pt x="48" y="15"/>
                  </a:lnTo>
                  <a:lnTo>
                    <a:pt x="48" y="15"/>
                  </a:lnTo>
                  <a:lnTo>
                    <a:pt x="45" y="15"/>
                  </a:lnTo>
                  <a:lnTo>
                    <a:pt x="45" y="15"/>
                  </a:lnTo>
                  <a:lnTo>
                    <a:pt x="45" y="15"/>
                  </a:lnTo>
                  <a:lnTo>
                    <a:pt x="17" y="15"/>
                  </a:lnTo>
                  <a:lnTo>
                    <a:pt x="17" y="27"/>
                  </a:lnTo>
                  <a:lnTo>
                    <a:pt x="17"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71" tIns="45785" rIns="91571" bIns="45785" numCol="1" anchor="t" anchorCtr="0" compatLnSpc="1">
              <a:prstTxWarp prst="textNoShape">
                <a:avLst/>
              </a:prstTxWarp>
            </a:bodyPr>
            <a:lstStyle/>
            <a:p>
              <a:pPr defTabSz="915680"/>
              <a:endParaRPr lang="en-US" sz="1803" dirty="0">
                <a:solidFill>
                  <a:prstClr val="black"/>
                </a:solidFill>
              </a:endParaRPr>
            </a:p>
          </p:txBody>
        </p:sp>
        <p:sp>
          <p:nvSpPr>
            <p:cNvPr id="35" name="Freeform 229"/>
            <p:cNvSpPr>
              <a:spLocks noEditPoints="1"/>
            </p:cNvSpPr>
            <p:nvPr/>
          </p:nvSpPr>
          <p:spPr bwMode="gray">
            <a:xfrm>
              <a:off x="6936" y="180"/>
              <a:ext cx="526" cy="527"/>
            </a:xfrm>
            <a:custGeom>
              <a:avLst/>
              <a:gdLst>
                <a:gd name="T0" fmla="*/ 110 w 220"/>
                <a:gd name="T1" fmla="*/ 0 h 220"/>
                <a:gd name="T2" fmla="*/ 0 w 220"/>
                <a:gd name="T3" fmla="*/ 110 h 220"/>
                <a:gd name="T4" fmla="*/ 110 w 220"/>
                <a:gd name="T5" fmla="*/ 220 h 220"/>
                <a:gd name="T6" fmla="*/ 220 w 220"/>
                <a:gd name="T7" fmla="*/ 110 h 220"/>
                <a:gd name="T8" fmla="*/ 110 w 220"/>
                <a:gd name="T9" fmla="*/ 0 h 220"/>
                <a:gd name="T10" fmla="*/ 110 w 220"/>
                <a:gd name="T11" fmla="*/ 208 h 220"/>
                <a:gd name="T12" fmla="*/ 12 w 220"/>
                <a:gd name="T13" fmla="*/ 110 h 220"/>
                <a:gd name="T14" fmla="*/ 110 w 220"/>
                <a:gd name="T15" fmla="*/ 12 h 220"/>
                <a:gd name="T16" fmla="*/ 208 w 220"/>
                <a:gd name="T17" fmla="*/ 110 h 220"/>
                <a:gd name="T18" fmla="*/ 110 w 220"/>
                <a:gd name="T19" fmla="*/ 208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0" h="220">
                  <a:moveTo>
                    <a:pt x="110" y="0"/>
                  </a:moveTo>
                  <a:cubicBezTo>
                    <a:pt x="49" y="0"/>
                    <a:pt x="0" y="49"/>
                    <a:pt x="0" y="110"/>
                  </a:cubicBezTo>
                  <a:cubicBezTo>
                    <a:pt x="0" y="171"/>
                    <a:pt x="49" y="220"/>
                    <a:pt x="110" y="220"/>
                  </a:cubicBezTo>
                  <a:cubicBezTo>
                    <a:pt x="171" y="220"/>
                    <a:pt x="220" y="171"/>
                    <a:pt x="220" y="110"/>
                  </a:cubicBezTo>
                  <a:cubicBezTo>
                    <a:pt x="220" y="49"/>
                    <a:pt x="171" y="0"/>
                    <a:pt x="110" y="0"/>
                  </a:cubicBezTo>
                  <a:close/>
                  <a:moveTo>
                    <a:pt x="110" y="208"/>
                  </a:moveTo>
                  <a:cubicBezTo>
                    <a:pt x="56" y="208"/>
                    <a:pt x="12" y="164"/>
                    <a:pt x="12" y="110"/>
                  </a:cubicBezTo>
                  <a:cubicBezTo>
                    <a:pt x="12" y="56"/>
                    <a:pt x="56" y="12"/>
                    <a:pt x="110" y="12"/>
                  </a:cubicBezTo>
                  <a:cubicBezTo>
                    <a:pt x="164" y="12"/>
                    <a:pt x="208" y="56"/>
                    <a:pt x="208" y="110"/>
                  </a:cubicBezTo>
                  <a:cubicBezTo>
                    <a:pt x="208" y="164"/>
                    <a:pt x="164" y="208"/>
                    <a:pt x="110" y="2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71" tIns="45785" rIns="91571" bIns="45785" numCol="1" anchor="t" anchorCtr="0" compatLnSpc="1">
              <a:prstTxWarp prst="textNoShape">
                <a:avLst/>
              </a:prstTxWarp>
            </a:bodyPr>
            <a:lstStyle/>
            <a:p>
              <a:pPr defTabSz="915680"/>
              <a:endParaRPr lang="en-US" sz="1803" dirty="0">
                <a:solidFill>
                  <a:prstClr val="black"/>
                </a:solidFill>
              </a:endParaRPr>
            </a:p>
          </p:txBody>
        </p:sp>
      </p:grpSp>
      <p:sp>
        <p:nvSpPr>
          <p:cNvPr id="48" name="Subtitle 2"/>
          <p:cNvSpPr>
            <a:spLocks noGrp="1"/>
          </p:cNvSpPr>
          <p:nvPr>
            <p:ph type="subTitle" idx="1"/>
          </p:nvPr>
        </p:nvSpPr>
        <p:spPr bwMode="black">
          <a:xfrm>
            <a:off x="7055681" y="3064854"/>
            <a:ext cx="4500000" cy="720000"/>
          </a:xfrm>
        </p:spPr>
        <p:txBody>
          <a:bodyPr anchor="t"/>
          <a:lstStyle>
            <a:lvl1pPr marL="0" indent="0" algn="l">
              <a:buNone/>
              <a:defRPr sz="2400" b="1">
                <a:solidFill>
                  <a:schemeClr val="accent3"/>
                </a:solidFill>
              </a:defRPr>
            </a:lvl1pPr>
            <a:lvl2pPr marL="0" indent="0" algn="l">
              <a:buNone/>
              <a:defRPr sz="2400" b="1">
                <a:solidFill>
                  <a:schemeClr val="accent3"/>
                </a:solidFill>
              </a:defRPr>
            </a:lvl2pPr>
            <a:lvl3pPr marL="0" indent="0" algn="l">
              <a:buNone/>
              <a:defRPr sz="2400" b="1">
                <a:solidFill>
                  <a:schemeClr val="accent3"/>
                </a:solidFill>
              </a:defRPr>
            </a:lvl3pPr>
            <a:lvl4pPr marL="0" indent="0" algn="l">
              <a:buNone/>
              <a:defRPr sz="2400" b="1">
                <a:solidFill>
                  <a:schemeClr val="accent3"/>
                </a:solidFill>
              </a:defRPr>
            </a:lvl4pPr>
            <a:lvl5pPr marL="0" indent="0" algn="l">
              <a:buNone/>
              <a:defRPr sz="2400" b="1">
                <a:solidFill>
                  <a:schemeClr val="accent3"/>
                </a:solidFill>
              </a:defRPr>
            </a:lvl5pPr>
            <a:lvl6pPr marL="0" indent="0" algn="l">
              <a:buNone/>
              <a:defRPr sz="2400" b="1">
                <a:solidFill>
                  <a:schemeClr val="accent3"/>
                </a:solidFill>
              </a:defRPr>
            </a:lvl6pPr>
            <a:lvl7pPr marL="0" indent="0" algn="l">
              <a:buNone/>
              <a:defRPr sz="2400" b="1">
                <a:solidFill>
                  <a:schemeClr val="accent3"/>
                </a:solidFill>
              </a:defRPr>
            </a:lvl7pPr>
            <a:lvl8pPr marL="0" indent="0" algn="l">
              <a:buNone/>
              <a:defRPr sz="2400" b="1">
                <a:solidFill>
                  <a:schemeClr val="accent3"/>
                </a:solidFill>
              </a:defRPr>
            </a:lvl8pPr>
            <a:lvl9pPr marL="0" indent="0" algn="l">
              <a:buNone/>
              <a:defRPr sz="2400" b="1">
                <a:solidFill>
                  <a:schemeClr val="accent3"/>
                </a:solidFill>
              </a:defRPr>
            </a:lvl9pPr>
          </a:lstStyle>
          <a:p>
            <a:pPr lvl="0"/>
            <a:r>
              <a:rPr lang="en-US"/>
              <a:t>Click to edit Master subtitle style</a:t>
            </a:r>
          </a:p>
        </p:txBody>
      </p:sp>
      <p:grpSp>
        <p:nvGrpSpPr>
          <p:cNvPr id="24" name="Group 23"/>
          <p:cNvGrpSpPr/>
          <p:nvPr/>
        </p:nvGrpSpPr>
        <p:grpSpPr bwMode="black">
          <a:xfrm>
            <a:off x="759608" y="1"/>
            <a:ext cx="4148849" cy="6858000"/>
            <a:chOff x="-13927138" y="-1074738"/>
            <a:chExt cx="4913313" cy="8121651"/>
          </a:xfrm>
          <a:solidFill>
            <a:schemeClr val="bg1"/>
          </a:solidFill>
        </p:grpSpPr>
        <p:sp>
          <p:nvSpPr>
            <p:cNvPr id="26" name="Freeform 6"/>
            <p:cNvSpPr>
              <a:spLocks/>
            </p:cNvSpPr>
            <p:nvPr userDrawn="1"/>
          </p:nvSpPr>
          <p:spPr bwMode="black">
            <a:xfrm>
              <a:off x="-13927138" y="-1074738"/>
              <a:ext cx="2947988" cy="8121651"/>
            </a:xfrm>
            <a:custGeom>
              <a:avLst/>
              <a:gdLst>
                <a:gd name="T0" fmla="*/ 9 w 1857"/>
                <a:gd name="T1" fmla="*/ 5116 h 5116"/>
                <a:gd name="T2" fmla="*/ 1857 w 1857"/>
                <a:gd name="T3" fmla="*/ 0 h 5116"/>
                <a:gd name="T4" fmla="*/ 1847 w 1857"/>
                <a:gd name="T5" fmla="*/ 0 h 5116"/>
                <a:gd name="T6" fmla="*/ 0 w 1857"/>
                <a:gd name="T7" fmla="*/ 5116 h 5116"/>
                <a:gd name="T8" fmla="*/ 9 w 1857"/>
                <a:gd name="T9" fmla="*/ 5116 h 5116"/>
              </a:gdLst>
              <a:ahLst/>
              <a:cxnLst>
                <a:cxn ang="0">
                  <a:pos x="T0" y="T1"/>
                </a:cxn>
                <a:cxn ang="0">
                  <a:pos x="T2" y="T3"/>
                </a:cxn>
                <a:cxn ang="0">
                  <a:pos x="T4" y="T5"/>
                </a:cxn>
                <a:cxn ang="0">
                  <a:pos x="T6" y="T7"/>
                </a:cxn>
                <a:cxn ang="0">
                  <a:pos x="T8" y="T9"/>
                </a:cxn>
              </a:cxnLst>
              <a:rect l="0" t="0" r="r" b="b"/>
              <a:pathLst>
                <a:path w="1857" h="5116">
                  <a:moveTo>
                    <a:pt x="9" y="5116"/>
                  </a:moveTo>
                  <a:lnTo>
                    <a:pt x="1857" y="0"/>
                  </a:lnTo>
                  <a:lnTo>
                    <a:pt x="1847" y="0"/>
                  </a:lnTo>
                  <a:lnTo>
                    <a:pt x="0" y="5116"/>
                  </a:lnTo>
                  <a:lnTo>
                    <a:pt x="9" y="51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6" name="Freeform 7"/>
            <p:cNvSpPr>
              <a:spLocks/>
            </p:cNvSpPr>
            <p:nvPr userDrawn="1"/>
          </p:nvSpPr>
          <p:spPr bwMode="black">
            <a:xfrm>
              <a:off x="-10623550" y="-1074738"/>
              <a:ext cx="1609725" cy="8121651"/>
            </a:xfrm>
            <a:custGeom>
              <a:avLst/>
              <a:gdLst>
                <a:gd name="T0" fmla="*/ 10 w 1014"/>
                <a:gd name="T1" fmla="*/ 5116 h 5116"/>
                <a:gd name="T2" fmla="*/ 1014 w 1014"/>
                <a:gd name="T3" fmla="*/ 0 h 5116"/>
                <a:gd name="T4" fmla="*/ 1004 w 1014"/>
                <a:gd name="T5" fmla="*/ 0 h 5116"/>
                <a:gd name="T6" fmla="*/ 0 w 1014"/>
                <a:gd name="T7" fmla="*/ 5116 h 5116"/>
                <a:gd name="T8" fmla="*/ 10 w 1014"/>
                <a:gd name="T9" fmla="*/ 5116 h 5116"/>
              </a:gdLst>
              <a:ahLst/>
              <a:cxnLst>
                <a:cxn ang="0">
                  <a:pos x="T0" y="T1"/>
                </a:cxn>
                <a:cxn ang="0">
                  <a:pos x="T2" y="T3"/>
                </a:cxn>
                <a:cxn ang="0">
                  <a:pos x="T4" y="T5"/>
                </a:cxn>
                <a:cxn ang="0">
                  <a:pos x="T6" y="T7"/>
                </a:cxn>
                <a:cxn ang="0">
                  <a:pos x="T8" y="T9"/>
                </a:cxn>
              </a:cxnLst>
              <a:rect l="0" t="0" r="r" b="b"/>
              <a:pathLst>
                <a:path w="1014" h="5116">
                  <a:moveTo>
                    <a:pt x="10" y="5116"/>
                  </a:moveTo>
                  <a:lnTo>
                    <a:pt x="1014" y="0"/>
                  </a:lnTo>
                  <a:lnTo>
                    <a:pt x="1004" y="0"/>
                  </a:lnTo>
                  <a:lnTo>
                    <a:pt x="0" y="5116"/>
                  </a:lnTo>
                  <a:lnTo>
                    <a:pt x="10" y="51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0566182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ext">
    <p:spTree>
      <p:nvGrpSpPr>
        <p:cNvPr id="1" name=""/>
        <p:cNvGrpSpPr/>
        <p:nvPr/>
      </p:nvGrpSpPr>
      <p:grpSpPr>
        <a:xfrm>
          <a:off x="0" y="0"/>
          <a:ext cx="0" cy="0"/>
          <a:chOff x="0" y="0"/>
          <a:chExt cx="0" cy="0"/>
        </a:xfrm>
      </p:grpSpPr>
      <p:sp>
        <p:nvSpPr>
          <p:cNvPr id="8" name="Subtitle 2"/>
          <p:cNvSpPr>
            <a:spLocks noGrp="1"/>
          </p:cNvSpPr>
          <p:nvPr>
            <p:ph type="subTitle" idx="13"/>
          </p:nvPr>
        </p:nvSpPr>
        <p:spPr bwMode="gray">
          <a:xfrm>
            <a:off x="981821" y="1138299"/>
            <a:ext cx="10798460" cy="252000"/>
          </a:xfrm>
        </p:spPr>
        <p:txBody>
          <a:bodyPr anchor="t"/>
          <a:lstStyle>
            <a:lvl1pPr marL="0" indent="0" algn="l">
              <a:buNone/>
              <a:defRPr sz="1800">
                <a:solidFill>
                  <a:schemeClr val="accent1"/>
                </a:solidFill>
              </a:defRPr>
            </a:lvl1pPr>
            <a:lvl2pPr marL="0" indent="0" algn="l">
              <a:buNone/>
              <a:defRPr sz="1800">
                <a:solidFill>
                  <a:schemeClr val="accent1"/>
                </a:solidFill>
              </a:defRPr>
            </a:lvl2pPr>
            <a:lvl3pPr marL="0" indent="0" algn="l">
              <a:buNone/>
              <a:defRPr sz="1800">
                <a:solidFill>
                  <a:schemeClr val="accent1"/>
                </a:solidFill>
              </a:defRPr>
            </a:lvl3pPr>
            <a:lvl4pPr marL="0" indent="0" algn="l">
              <a:buNone/>
              <a:defRPr sz="1800">
                <a:solidFill>
                  <a:schemeClr val="accent1"/>
                </a:solidFill>
              </a:defRPr>
            </a:lvl4pPr>
            <a:lvl5pPr marL="0" indent="0" algn="l">
              <a:buNone/>
              <a:defRPr sz="1800">
                <a:solidFill>
                  <a:schemeClr val="accent1"/>
                </a:solidFill>
              </a:defRPr>
            </a:lvl5pPr>
            <a:lvl6pPr marL="0" indent="0" algn="l">
              <a:buNone/>
              <a:defRPr sz="1800">
                <a:solidFill>
                  <a:schemeClr val="accent1"/>
                </a:solidFill>
              </a:defRPr>
            </a:lvl6pPr>
            <a:lvl7pPr marL="0" indent="0" algn="l">
              <a:buNone/>
              <a:defRPr sz="1800">
                <a:solidFill>
                  <a:schemeClr val="accent1"/>
                </a:solidFill>
              </a:defRPr>
            </a:lvl7pPr>
            <a:lvl8pPr marL="0" indent="0" algn="l">
              <a:buNone/>
              <a:defRPr sz="1800">
                <a:solidFill>
                  <a:schemeClr val="accent1"/>
                </a:solidFill>
              </a:defRPr>
            </a:lvl8pPr>
            <a:lvl9pPr marL="0" indent="0" algn="l">
              <a:buNone/>
              <a:defRPr sz="1800">
                <a:solidFill>
                  <a:schemeClr val="accent1"/>
                </a:solidFill>
              </a:defRPr>
            </a:lvl9pPr>
          </a:lstStyle>
          <a:p>
            <a:pPr lvl="0"/>
            <a:r>
              <a:rPr lang="en-US"/>
              <a:t>Click to edit Master subtitle style</a:t>
            </a:r>
          </a:p>
        </p:txBody>
      </p:sp>
      <p:sp>
        <p:nvSpPr>
          <p:cNvPr id="2" name="Title 1"/>
          <p:cNvSpPr>
            <a:spLocks noGrp="1"/>
          </p:cNvSpPr>
          <p:nvPr>
            <p:ph type="title"/>
          </p:nvPr>
        </p:nvSpPr>
        <p:spPr bwMode="gray"/>
        <p:txBody>
          <a:bodyPr/>
          <a:lstStyle/>
          <a:p>
            <a:r>
              <a:rPr lang="en-US"/>
              <a:t>Click to edit Master title style</a:t>
            </a:r>
          </a:p>
        </p:txBody>
      </p:sp>
      <p:sp>
        <p:nvSpPr>
          <p:cNvPr id="4" name="Date Placeholder 3"/>
          <p:cNvSpPr>
            <a:spLocks noGrp="1"/>
          </p:cNvSpPr>
          <p:nvPr>
            <p:ph type="dt" sz="half" idx="10"/>
          </p:nvPr>
        </p:nvSpPr>
        <p:spPr bwMode="gray"/>
        <p:txBody>
          <a:bodyPr/>
          <a:lstStyle/>
          <a:p>
            <a:fld id="{85E93761-57E2-4BD5-863C-76849A11214A}" type="datetime1">
              <a:rPr lang="en-US" smtClean="0"/>
              <a:t>1/5/2022</a:t>
            </a:fld>
            <a:endParaRPr lang="en-US" dirty="0"/>
          </a:p>
        </p:txBody>
      </p:sp>
      <p:sp>
        <p:nvSpPr>
          <p:cNvPr id="5" name="Footer Placeholder 4"/>
          <p:cNvSpPr>
            <a:spLocks noGrp="1"/>
          </p:cNvSpPr>
          <p:nvPr>
            <p:ph type="ftr" sz="quarter" idx="11"/>
          </p:nvPr>
        </p:nvSpPr>
        <p:spPr bwMode="gray"/>
        <p:txBody>
          <a:bodyPr/>
          <a:lstStyle/>
          <a:p>
            <a:r>
              <a:rPr lang="en-US" dirty="0"/>
              <a:t>Patient Recruitment and Retention//CLM ICR Training</a:t>
            </a:r>
          </a:p>
        </p:txBody>
      </p:sp>
      <p:sp>
        <p:nvSpPr>
          <p:cNvPr id="6" name="Slide Number Placeholder 5"/>
          <p:cNvSpPr>
            <a:spLocks noGrp="1"/>
          </p:cNvSpPr>
          <p:nvPr>
            <p:ph type="sldNum" sz="quarter" idx="12"/>
          </p:nvPr>
        </p:nvSpPr>
        <p:spPr bwMode="gray"/>
        <p:txBody>
          <a:bodyPr/>
          <a:lstStyle/>
          <a:p>
            <a:fld id="{EEAD9179-7A6B-4268-BEB2-F3B8EB06115B}" type="slidenum">
              <a:rPr lang="en-US" smtClean="0"/>
              <a:t>‹#›</a:t>
            </a:fld>
            <a:endParaRPr lang="en-US" dirty="0"/>
          </a:p>
        </p:txBody>
      </p:sp>
      <p:sp>
        <p:nvSpPr>
          <p:cNvPr id="11" name="Text Placeholder 10"/>
          <p:cNvSpPr>
            <a:spLocks noGrp="1"/>
          </p:cNvSpPr>
          <p:nvPr>
            <p:ph type="body" sz="quarter" idx="14"/>
          </p:nvPr>
        </p:nvSpPr>
        <p:spPr bwMode="gray">
          <a:xfrm>
            <a:off x="980281" y="1732751"/>
            <a:ext cx="10800000" cy="4752000"/>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9" name="Picture 2" descr="\\nas-mainz\Projekte_vertraulich\Bayer\17-0612_Fischer_CI-Redesign\vom Kunden\Bayer_Cross_2017_on-Screen_RGB_170630.wm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196018" y="617155"/>
            <a:ext cx="399773" cy="399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179456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ext (2)">
    <p:spTree>
      <p:nvGrpSpPr>
        <p:cNvPr id="1" name=""/>
        <p:cNvGrpSpPr/>
        <p:nvPr/>
      </p:nvGrpSpPr>
      <p:grpSpPr>
        <a:xfrm>
          <a:off x="0" y="0"/>
          <a:ext cx="0" cy="0"/>
          <a:chOff x="0" y="0"/>
          <a:chExt cx="0" cy="0"/>
        </a:xfrm>
      </p:grpSpPr>
      <p:sp>
        <p:nvSpPr>
          <p:cNvPr id="8" name="Subtitle 2"/>
          <p:cNvSpPr>
            <a:spLocks noGrp="1"/>
          </p:cNvSpPr>
          <p:nvPr>
            <p:ph type="subTitle" idx="13"/>
          </p:nvPr>
        </p:nvSpPr>
        <p:spPr bwMode="gray">
          <a:xfrm>
            <a:off x="981821" y="1138299"/>
            <a:ext cx="10797782" cy="252000"/>
          </a:xfrm>
        </p:spPr>
        <p:txBody>
          <a:bodyPr anchor="t"/>
          <a:lstStyle>
            <a:lvl1pPr marL="0" indent="0" algn="l">
              <a:buNone/>
              <a:defRPr sz="1800">
                <a:solidFill>
                  <a:schemeClr val="accent1"/>
                </a:solidFill>
              </a:defRPr>
            </a:lvl1pPr>
            <a:lvl2pPr marL="0" indent="0" algn="l">
              <a:buNone/>
              <a:defRPr sz="1800">
                <a:solidFill>
                  <a:schemeClr val="accent1"/>
                </a:solidFill>
              </a:defRPr>
            </a:lvl2pPr>
            <a:lvl3pPr marL="0" indent="0" algn="l">
              <a:buNone/>
              <a:defRPr sz="1800">
                <a:solidFill>
                  <a:schemeClr val="accent1"/>
                </a:solidFill>
              </a:defRPr>
            </a:lvl3pPr>
            <a:lvl4pPr marL="0" indent="0" algn="l">
              <a:buNone/>
              <a:defRPr sz="1800">
                <a:solidFill>
                  <a:schemeClr val="accent1"/>
                </a:solidFill>
              </a:defRPr>
            </a:lvl4pPr>
            <a:lvl5pPr marL="0" indent="0" algn="l">
              <a:buNone/>
              <a:defRPr sz="1800">
                <a:solidFill>
                  <a:schemeClr val="accent1"/>
                </a:solidFill>
              </a:defRPr>
            </a:lvl5pPr>
            <a:lvl6pPr marL="0" indent="0" algn="l">
              <a:buNone/>
              <a:defRPr sz="1800">
                <a:solidFill>
                  <a:schemeClr val="accent1"/>
                </a:solidFill>
              </a:defRPr>
            </a:lvl6pPr>
            <a:lvl7pPr marL="0" indent="0" algn="l">
              <a:buNone/>
              <a:defRPr sz="1800">
                <a:solidFill>
                  <a:schemeClr val="accent1"/>
                </a:solidFill>
              </a:defRPr>
            </a:lvl7pPr>
            <a:lvl8pPr marL="0" indent="0" algn="l">
              <a:buNone/>
              <a:defRPr sz="1800">
                <a:solidFill>
                  <a:schemeClr val="accent1"/>
                </a:solidFill>
              </a:defRPr>
            </a:lvl8pPr>
            <a:lvl9pPr marL="0" indent="0" algn="l">
              <a:buNone/>
              <a:defRPr sz="1800">
                <a:solidFill>
                  <a:schemeClr val="accent1"/>
                </a:solidFill>
              </a:defRPr>
            </a:lvl9pPr>
          </a:lstStyle>
          <a:p>
            <a:pPr lvl="0"/>
            <a:r>
              <a:rPr lang="en-US"/>
              <a:t>Click to edit Master subtitle style</a:t>
            </a:r>
          </a:p>
        </p:txBody>
      </p:sp>
      <p:sp>
        <p:nvSpPr>
          <p:cNvPr id="2" name="Title 1"/>
          <p:cNvSpPr>
            <a:spLocks noGrp="1"/>
          </p:cNvSpPr>
          <p:nvPr>
            <p:ph type="title"/>
          </p:nvPr>
        </p:nvSpPr>
        <p:spPr bwMode="gray"/>
        <p:txBody>
          <a:bodyPr/>
          <a:lstStyle/>
          <a:p>
            <a:r>
              <a:rPr lang="en-US"/>
              <a:t>Click to edit Master title style</a:t>
            </a:r>
          </a:p>
        </p:txBody>
      </p:sp>
      <p:sp>
        <p:nvSpPr>
          <p:cNvPr id="4" name="Date Placeholder 3"/>
          <p:cNvSpPr>
            <a:spLocks noGrp="1"/>
          </p:cNvSpPr>
          <p:nvPr>
            <p:ph type="dt" sz="half" idx="10"/>
          </p:nvPr>
        </p:nvSpPr>
        <p:spPr bwMode="gray"/>
        <p:txBody>
          <a:bodyPr/>
          <a:lstStyle/>
          <a:p>
            <a:fld id="{A886CCB7-94E0-46E8-947C-638F4491EC0B}" type="datetime1">
              <a:rPr lang="en-US" smtClean="0"/>
              <a:t>1/5/2022</a:t>
            </a:fld>
            <a:endParaRPr lang="en-US" dirty="0"/>
          </a:p>
        </p:txBody>
      </p:sp>
      <p:sp>
        <p:nvSpPr>
          <p:cNvPr id="5" name="Footer Placeholder 4"/>
          <p:cNvSpPr>
            <a:spLocks noGrp="1"/>
          </p:cNvSpPr>
          <p:nvPr>
            <p:ph type="ftr" sz="quarter" idx="11"/>
          </p:nvPr>
        </p:nvSpPr>
        <p:spPr bwMode="gray"/>
        <p:txBody>
          <a:bodyPr/>
          <a:lstStyle/>
          <a:p>
            <a:r>
              <a:rPr lang="en-US" dirty="0"/>
              <a:t>Patient Recruitment and Retention//CLM ICR Training</a:t>
            </a:r>
          </a:p>
        </p:txBody>
      </p:sp>
      <p:sp>
        <p:nvSpPr>
          <p:cNvPr id="6" name="Slide Number Placeholder 5"/>
          <p:cNvSpPr>
            <a:spLocks noGrp="1"/>
          </p:cNvSpPr>
          <p:nvPr>
            <p:ph type="sldNum" sz="quarter" idx="12"/>
          </p:nvPr>
        </p:nvSpPr>
        <p:spPr bwMode="gray"/>
        <p:txBody>
          <a:bodyPr/>
          <a:lstStyle/>
          <a:p>
            <a:fld id="{EEAD9179-7A6B-4268-BEB2-F3B8EB06115B}" type="slidenum">
              <a:rPr lang="en-US" smtClean="0"/>
              <a:t>‹#›</a:t>
            </a:fld>
            <a:endParaRPr lang="en-US" dirty="0"/>
          </a:p>
        </p:txBody>
      </p:sp>
      <p:sp>
        <p:nvSpPr>
          <p:cNvPr id="11" name="Text Placeholder 10 (left)"/>
          <p:cNvSpPr>
            <a:spLocks noGrp="1"/>
          </p:cNvSpPr>
          <p:nvPr>
            <p:ph type="body" sz="quarter" idx="14"/>
          </p:nvPr>
        </p:nvSpPr>
        <p:spPr bwMode="gray">
          <a:xfrm>
            <a:off x="980283" y="1732750"/>
            <a:ext cx="5220000" cy="4752001"/>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Text Placeholder 10 (right)"/>
          <p:cNvSpPr>
            <a:spLocks noGrp="1"/>
          </p:cNvSpPr>
          <p:nvPr>
            <p:ph type="body" sz="quarter" idx="15"/>
          </p:nvPr>
        </p:nvSpPr>
        <p:spPr bwMode="gray">
          <a:xfrm>
            <a:off x="6559603" y="1732750"/>
            <a:ext cx="5220000" cy="4752001"/>
          </a:xfrm>
        </p:spPr>
        <p:txBody>
          <a:bodyPr/>
          <a:lstStyle>
            <a:lvl1pPr>
              <a:defRPr/>
            </a:lvl1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9" name="Picture 2" descr="\\nas-mainz\Projekte_vertraulich\Bayer\17-0612_Fischer_CI-Redesign\vom Kunden\Bayer_Cross_2017_on-Screen_RGB_170630.wm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196018" y="617155"/>
            <a:ext cx="399773" cy="399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504640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image" Target="../media/image1.emf"/><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oleObject" Target="../embeddings/oleObject1.bin"/><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tags" Target="../tags/tag2.xml"/><Relationship Id="rId40" Type="http://schemas.openxmlformats.org/officeDocument/2006/relationships/image" Target="../media/image2.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image" Target="../media/image6.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image" Target="../media/image5.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3.xml"/><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theme" Target="../theme/theme2.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Object 7" hidden="1"/>
          <p:cNvGraphicFramePr>
            <a:graphicFrameLocks noChangeAspect="1"/>
          </p:cNvGraphicFramePr>
          <p:nvPr userDrawn="1">
            <p:custDataLst>
              <p:tags r:id="rId37"/>
            </p:custDataLst>
            <p:extLst>
              <p:ext uri="{D42A27DB-BD31-4B8C-83A1-F6EECF244321}">
                <p14:modId xmlns:p14="http://schemas.microsoft.com/office/powerpoint/2010/main" val="3847228357"/>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38" imgW="270" imgH="270" progId="TCLayout.ActiveDocument.1">
                  <p:embed/>
                </p:oleObj>
              </mc:Choice>
              <mc:Fallback>
                <p:oleObj name="think-cell Slide" r:id="rId38" imgW="270" imgH="270" progId="TCLayout.ActiveDocument.1">
                  <p:embed/>
                  <p:pic>
                    <p:nvPicPr>
                      <p:cNvPr id="8" name="Object 7" hidden="1"/>
                      <p:cNvPicPr/>
                      <p:nvPr/>
                    </p:nvPicPr>
                    <p:blipFill>
                      <a:blip r:embed="rId39"/>
                      <a:stretch>
                        <a:fillRect/>
                      </a:stretch>
                    </p:blipFill>
                    <p:spPr>
                      <a:xfrm>
                        <a:off x="1588" y="1588"/>
                        <a:ext cx="1587" cy="1587"/>
                      </a:xfrm>
                      <a:prstGeom prst="rect">
                        <a:avLst/>
                      </a:prstGeom>
                    </p:spPr>
                  </p:pic>
                </p:oleObj>
              </mc:Fallback>
            </mc:AlternateContent>
          </a:graphicData>
        </a:graphic>
      </p:graphicFrame>
      <p:sp>
        <p:nvSpPr>
          <p:cNvPr id="3" name="Text Placeholder 2"/>
          <p:cNvSpPr>
            <a:spLocks noGrp="1"/>
          </p:cNvSpPr>
          <p:nvPr>
            <p:ph type="body" idx="1"/>
          </p:nvPr>
        </p:nvSpPr>
        <p:spPr bwMode="gray">
          <a:xfrm>
            <a:off x="980281" y="1732751"/>
            <a:ext cx="10800000" cy="4752000"/>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Placeholder 1"/>
          <p:cNvSpPr>
            <a:spLocks noGrp="1"/>
          </p:cNvSpPr>
          <p:nvPr>
            <p:ph type="title"/>
          </p:nvPr>
        </p:nvSpPr>
        <p:spPr bwMode="gray">
          <a:xfrm>
            <a:off x="981821" y="181938"/>
            <a:ext cx="10798460" cy="864000"/>
          </a:xfrm>
          <a:prstGeom prst="rect">
            <a:avLst/>
          </a:prstGeom>
        </p:spPr>
        <p:txBody>
          <a:bodyPr vert="horz" lIns="0" tIns="0" rIns="0" bIns="0" rtlCol="0" anchor="b">
            <a:noAutofit/>
          </a:bodyPr>
          <a:lstStyle/>
          <a:p>
            <a:r>
              <a:rPr lang="en-US"/>
              <a:t>Click to edit Master title style</a:t>
            </a:r>
          </a:p>
        </p:txBody>
      </p:sp>
      <p:sp>
        <p:nvSpPr>
          <p:cNvPr id="4" name="Date Placeholder 3"/>
          <p:cNvSpPr>
            <a:spLocks noGrp="1"/>
          </p:cNvSpPr>
          <p:nvPr>
            <p:ph type="dt" sz="half" idx="2"/>
          </p:nvPr>
        </p:nvSpPr>
        <p:spPr bwMode="gray">
          <a:xfrm>
            <a:off x="11121231" y="6617933"/>
            <a:ext cx="488950" cy="108000"/>
          </a:xfrm>
          <a:prstGeom prst="rect">
            <a:avLst/>
          </a:prstGeom>
        </p:spPr>
        <p:txBody>
          <a:bodyPr vert="horz" lIns="0" tIns="0" rIns="0" bIns="0" rtlCol="0" anchor="t">
            <a:noAutofit/>
          </a:bodyPr>
          <a:lstStyle>
            <a:lvl1pPr algn="r">
              <a:defRPr sz="700">
                <a:noFill/>
              </a:defRPr>
            </a:lvl1pPr>
            <a:lvl2pPr marL="1588" indent="0" algn="r">
              <a:defRPr sz="700">
                <a:noFill/>
              </a:defRPr>
            </a:lvl2pPr>
            <a:lvl3pPr marL="0" indent="0" algn="r">
              <a:defRPr sz="700">
                <a:noFill/>
              </a:defRPr>
            </a:lvl3pPr>
            <a:lvl4pPr marL="0" indent="0" algn="r">
              <a:tabLst/>
              <a:defRPr sz="700">
                <a:noFill/>
              </a:defRPr>
            </a:lvl4pPr>
            <a:lvl5pPr marL="0" indent="0" algn="r">
              <a:defRPr sz="700">
                <a:noFill/>
              </a:defRPr>
            </a:lvl5pPr>
            <a:lvl6pPr marL="0" indent="0" algn="r">
              <a:defRPr sz="700">
                <a:noFill/>
              </a:defRPr>
            </a:lvl6pPr>
            <a:lvl7pPr marL="0" indent="0" algn="r">
              <a:defRPr sz="700">
                <a:noFill/>
              </a:defRPr>
            </a:lvl7pPr>
            <a:lvl8pPr marL="0" indent="0" algn="r">
              <a:defRPr sz="700">
                <a:noFill/>
              </a:defRPr>
            </a:lvl8pPr>
            <a:lvl9pPr marL="0" indent="0" algn="r">
              <a:defRPr sz="700">
                <a:noFill/>
              </a:defRPr>
            </a:lvl9pPr>
          </a:lstStyle>
          <a:p>
            <a:fld id="{45FEAC64-5632-4E28-A080-8C7C63F78073}" type="datetime1">
              <a:rPr lang="en-US" smtClean="0"/>
              <a:t>1/5/2022</a:t>
            </a:fld>
            <a:endParaRPr lang="en-US" dirty="0"/>
          </a:p>
        </p:txBody>
      </p:sp>
      <p:sp>
        <p:nvSpPr>
          <p:cNvPr id="5" name="Footer Placeholder 4"/>
          <p:cNvSpPr>
            <a:spLocks noGrp="1"/>
          </p:cNvSpPr>
          <p:nvPr>
            <p:ph type="ftr" sz="quarter" idx="3"/>
          </p:nvPr>
        </p:nvSpPr>
        <p:spPr bwMode="gray">
          <a:xfrm>
            <a:off x="974672" y="6617933"/>
            <a:ext cx="8640000" cy="108000"/>
          </a:xfrm>
          <a:prstGeom prst="rect">
            <a:avLst/>
          </a:prstGeom>
        </p:spPr>
        <p:txBody>
          <a:bodyPr vert="horz" lIns="0" tIns="0" rIns="0" bIns="0" rtlCol="0" anchor="t">
            <a:noAutofit/>
          </a:bodyPr>
          <a:lstStyle>
            <a:lvl1pPr algn="l">
              <a:defRPr sz="700">
                <a:solidFill>
                  <a:schemeClr val="accent1"/>
                </a:solidFill>
              </a:defRPr>
            </a:lvl1pPr>
            <a:lvl2pPr marL="0" indent="0">
              <a:defRPr sz="700">
                <a:solidFill>
                  <a:schemeClr val="accent1"/>
                </a:solidFill>
              </a:defRPr>
            </a:lvl2pPr>
            <a:lvl3pPr marL="0" indent="0">
              <a:defRPr sz="700">
                <a:solidFill>
                  <a:schemeClr val="accent1"/>
                </a:solidFill>
              </a:defRPr>
            </a:lvl3pPr>
            <a:lvl4pPr marL="0" indent="0">
              <a:defRPr sz="700">
                <a:solidFill>
                  <a:schemeClr val="accent1"/>
                </a:solidFill>
              </a:defRPr>
            </a:lvl4pPr>
            <a:lvl5pPr marL="0" indent="0">
              <a:defRPr sz="700">
                <a:solidFill>
                  <a:schemeClr val="accent1"/>
                </a:solidFill>
              </a:defRPr>
            </a:lvl5pPr>
            <a:lvl6pPr marL="0" indent="0">
              <a:tabLst/>
              <a:defRPr sz="700">
                <a:solidFill>
                  <a:schemeClr val="accent1"/>
                </a:solidFill>
              </a:defRPr>
            </a:lvl6pPr>
            <a:lvl7pPr marL="0" indent="0">
              <a:tabLst/>
              <a:defRPr sz="700">
                <a:solidFill>
                  <a:schemeClr val="accent1"/>
                </a:solidFill>
              </a:defRPr>
            </a:lvl7pPr>
            <a:lvl8pPr marL="0" indent="0">
              <a:defRPr sz="700">
                <a:solidFill>
                  <a:schemeClr val="accent1"/>
                </a:solidFill>
              </a:defRPr>
            </a:lvl8pPr>
            <a:lvl9pPr marL="0" indent="0">
              <a:defRPr sz="700">
                <a:solidFill>
                  <a:schemeClr val="accent1"/>
                </a:solidFill>
              </a:defRPr>
            </a:lvl9pPr>
          </a:lstStyle>
          <a:p>
            <a:r>
              <a:rPr lang="en-US" dirty="0"/>
              <a:t>Patient Recruitment and Retention//CLM ICR Training</a:t>
            </a:r>
          </a:p>
        </p:txBody>
      </p:sp>
      <p:sp>
        <p:nvSpPr>
          <p:cNvPr id="6" name="Slide Number Placeholder 5"/>
          <p:cNvSpPr>
            <a:spLocks noGrp="1"/>
          </p:cNvSpPr>
          <p:nvPr>
            <p:ph type="sldNum" sz="quarter" idx="4"/>
          </p:nvPr>
        </p:nvSpPr>
        <p:spPr bwMode="gray">
          <a:xfrm>
            <a:off x="195843" y="6617933"/>
            <a:ext cx="392326" cy="108000"/>
          </a:xfrm>
          <a:prstGeom prst="rect">
            <a:avLst/>
          </a:prstGeom>
        </p:spPr>
        <p:txBody>
          <a:bodyPr vert="horz" lIns="0" tIns="0" rIns="0" bIns="0" rtlCol="0" anchor="t">
            <a:noAutofit/>
          </a:bodyPr>
          <a:lstStyle>
            <a:lvl1pPr algn="ctr">
              <a:defRPr sz="700">
                <a:solidFill>
                  <a:schemeClr val="accent2"/>
                </a:solidFill>
              </a:defRPr>
            </a:lvl1pPr>
            <a:lvl2pPr marL="0" indent="0" algn="ctr">
              <a:defRPr sz="700">
                <a:solidFill>
                  <a:schemeClr val="accent2"/>
                </a:solidFill>
              </a:defRPr>
            </a:lvl2pPr>
            <a:lvl3pPr marL="0" indent="0" algn="ctr">
              <a:defRPr sz="700">
                <a:solidFill>
                  <a:schemeClr val="accent2"/>
                </a:solidFill>
              </a:defRPr>
            </a:lvl3pPr>
            <a:lvl4pPr marL="0" indent="0" algn="ctr">
              <a:defRPr sz="700">
                <a:solidFill>
                  <a:schemeClr val="accent2"/>
                </a:solidFill>
              </a:defRPr>
            </a:lvl4pPr>
            <a:lvl5pPr marL="0" indent="0" algn="ctr">
              <a:defRPr sz="700">
                <a:solidFill>
                  <a:schemeClr val="accent2"/>
                </a:solidFill>
              </a:defRPr>
            </a:lvl5pPr>
            <a:lvl6pPr marL="0" indent="0" algn="ctr">
              <a:defRPr sz="700">
                <a:solidFill>
                  <a:schemeClr val="accent2"/>
                </a:solidFill>
              </a:defRPr>
            </a:lvl6pPr>
            <a:lvl7pPr marL="0" indent="0" algn="ctr">
              <a:defRPr sz="700">
                <a:solidFill>
                  <a:schemeClr val="accent2"/>
                </a:solidFill>
              </a:defRPr>
            </a:lvl7pPr>
            <a:lvl8pPr marL="0" indent="0" algn="ctr">
              <a:defRPr sz="700">
                <a:solidFill>
                  <a:schemeClr val="accent2"/>
                </a:solidFill>
              </a:defRPr>
            </a:lvl8pPr>
            <a:lvl9pPr marL="0" indent="0" algn="ctr">
              <a:defRPr sz="700">
                <a:solidFill>
                  <a:schemeClr val="accent2"/>
                </a:solidFill>
              </a:defRPr>
            </a:lvl9pPr>
          </a:lstStyle>
          <a:p>
            <a:fld id="{EEAD9179-7A6B-4268-BEB2-F3B8EB06115B}" type="slidenum">
              <a:rPr lang="en-US" smtClean="0"/>
              <a:pPr/>
              <a:t>‹#›</a:t>
            </a:fld>
            <a:endParaRPr lang="en-US" dirty="0"/>
          </a:p>
        </p:txBody>
      </p:sp>
      <p:pic>
        <p:nvPicPr>
          <p:cNvPr id="7" name="BayLabel"/>
          <p:cNvPicPr>
            <a:picLocks noChangeAspect="1"/>
          </p:cNvPicPr>
          <p:nvPr userDrawn="1"/>
        </p:nvPicPr>
        <p:blipFill>
          <a:blip r:embed="rId40">
            <a:extLst>
              <a:ext uri="{28A0092B-C50C-407E-A947-70E740481C1C}">
                <a14:useLocalDpi xmlns:a14="http://schemas.microsoft.com/office/drawing/2010/main" val="0"/>
              </a:ext>
            </a:extLst>
          </a:blip>
          <a:stretch>
            <a:fillRect/>
          </a:stretch>
        </p:blipFill>
        <p:spPr>
          <a:xfrm>
            <a:off x="10617200" y="6527800"/>
            <a:ext cx="1171429" cy="304762"/>
          </a:xfrm>
          <a:prstGeom prst="rect">
            <a:avLst/>
          </a:prstGeom>
        </p:spPr>
      </p:pic>
      <p:sp>
        <p:nvSpPr>
          <p:cNvPr id="9" name="MSIPCMContentMarking" descr="{&quot;HashCode&quot;:-1383742063,&quot;Placement&quot;:&quot;Footer&quot;}">
            <a:extLst>
              <a:ext uri="{FF2B5EF4-FFF2-40B4-BE49-F238E27FC236}">
                <a16:creationId xmlns:a16="http://schemas.microsoft.com/office/drawing/2014/main" id="{6B18E49D-A1AA-497B-BB3B-D2F6001B653A}"/>
              </a:ext>
            </a:extLst>
          </p:cNvPr>
          <p:cNvSpPr txBox="1"/>
          <p:nvPr userDrawn="1"/>
        </p:nvSpPr>
        <p:spPr bwMode="gray">
          <a:xfrm>
            <a:off x="10557816" y="6390570"/>
            <a:ext cx="1632596" cy="467429"/>
          </a:xfrm>
          <a:prstGeom prst="rect">
            <a:avLst/>
          </a:prstGeom>
          <a:noFill/>
        </p:spPr>
        <p:txBody>
          <a:bodyPr vert="horz" wrap="square" lIns="0" tIns="0" rIns="0" bIns="0" rtlCol="0" anchor="ctr" anchorCtr="1">
            <a:noAutofit/>
          </a:bodyPr>
          <a:lstStyle/>
          <a:p>
            <a:pPr algn="r">
              <a:spcBef>
                <a:spcPts val="0"/>
              </a:spcBef>
              <a:spcAft>
                <a:spcPts val="0"/>
              </a:spcAft>
            </a:pPr>
            <a:r>
              <a:rPr lang="en-US" sz="2200">
                <a:solidFill>
                  <a:srgbClr val="919191"/>
                </a:solidFill>
                <a:latin typeface="Calibri" panose="020F0502020204030204" pitchFamily="34" charset="0"/>
              </a:rPr>
              <a:t>INTERNAL</a:t>
            </a:r>
            <a:endParaRPr lang="en-US" sz="2200" dirty="0" err="1">
              <a:solidFill>
                <a:srgbClr val="919191"/>
              </a:solidFill>
              <a:latin typeface="Calibri" panose="020F0502020204030204" pitchFamily="34" charset="0"/>
            </a:endParaRPr>
          </a:p>
        </p:txBody>
      </p:sp>
    </p:spTree>
    <p:extLst>
      <p:ext uri="{BB962C8B-B14F-4D97-AF65-F5344CB8AC3E}">
        <p14:creationId xmlns:p14="http://schemas.microsoft.com/office/powerpoint/2010/main" val="1269562786"/>
      </p:ext>
    </p:extLst>
  </p:cSld>
  <p:clrMap bg1="lt1" tx1="dk1" bg2="lt2" tx2="dk2" accent1="accent1" accent2="accent2" accent3="accent3" accent4="accent4" accent5="accent5" accent6="accent6" hlink="hlink" folHlink="folHlink"/>
  <p:sldLayoutIdLst>
    <p:sldLayoutId id="2147484056" r:id="rId1"/>
    <p:sldLayoutId id="2147484057" r:id="rId2"/>
    <p:sldLayoutId id="2147484058" r:id="rId3"/>
    <p:sldLayoutId id="2147484059" r:id="rId4"/>
    <p:sldLayoutId id="2147484060" r:id="rId5"/>
    <p:sldLayoutId id="2147484061" r:id="rId6"/>
    <p:sldLayoutId id="2147484062" r:id="rId7"/>
    <p:sldLayoutId id="2147484063" r:id="rId8"/>
    <p:sldLayoutId id="2147484064" r:id="rId9"/>
    <p:sldLayoutId id="2147484065" r:id="rId10"/>
    <p:sldLayoutId id="2147484066" r:id="rId11"/>
    <p:sldLayoutId id="2147484067" r:id="rId12"/>
    <p:sldLayoutId id="2147484068" r:id="rId13"/>
    <p:sldLayoutId id="2147484069" r:id="rId14"/>
    <p:sldLayoutId id="2147484070" r:id="rId15"/>
    <p:sldLayoutId id="2147484071" r:id="rId16"/>
    <p:sldLayoutId id="2147484075" r:id="rId17"/>
    <p:sldLayoutId id="2147484072" r:id="rId18"/>
    <p:sldLayoutId id="2147484073" r:id="rId19"/>
    <p:sldLayoutId id="2147484074" r:id="rId20"/>
    <p:sldLayoutId id="2147484088" r:id="rId21"/>
    <p:sldLayoutId id="2147484089" r:id="rId22"/>
    <p:sldLayoutId id="2147484090" r:id="rId23"/>
    <p:sldLayoutId id="2147484091" r:id="rId24"/>
    <p:sldLayoutId id="2147484092" r:id="rId25"/>
    <p:sldLayoutId id="2147484093" r:id="rId26"/>
    <p:sldLayoutId id="2147484094" r:id="rId27"/>
    <p:sldLayoutId id="2147484095" r:id="rId28"/>
    <p:sldLayoutId id="2147484096" r:id="rId29"/>
    <p:sldLayoutId id="2147484097" r:id="rId30"/>
    <p:sldLayoutId id="2147484098" r:id="rId31"/>
    <p:sldLayoutId id="2147484099" r:id="rId32"/>
    <p:sldLayoutId id="2147484100" r:id="rId33"/>
    <p:sldLayoutId id="2147484101" r:id="rId34"/>
    <p:sldLayoutId id="2147484102" r:id="rId35"/>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txStyles>
    <p:titleStyle>
      <a:lvl1pPr algn="l" defTabSz="914400" rtl="0" eaLnBrk="1" latinLnBrk="0" hangingPunct="1">
        <a:spcBef>
          <a:spcPct val="0"/>
        </a:spcBef>
        <a:buNone/>
        <a:defRPr sz="2800" kern="1200">
          <a:solidFill>
            <a:schemeClr val="accent1"/>
          </a:solidFill>
          <a:latin typeface="+mj-lt"/>
          <a:ea typeface="+mj-ea"/>
          <a:cs typeface="+mj-cs"/>
        </a:defRPr>
      </a:lvl1pPr>
    </p:titleStyle>
    <p:bodyStyle>
      <a:lvl1pPr marL="0" indent="0" algn="l" defTabSz="914400" rtl="0" eaLnBrk="1" latinLnBrk="0" hangingPunct="1">
        <a:spcBef>
          <a:spcPts val="1200"/>
        </a:spcBef>
        <a:spcAft>
          <a:spcPts val="600"/>
        </a:spcAft>
        <a:buFont typeface="Arial" panose="020B0604020202020204" pitchFamily="34" charset="0"/>
        <a:buNone/>
        <a:defRPr sz="1800" kern="1200">
          <a:solidFill>
            <a:schemeClr val="tx1"/>
          </a:solidFill>
          <a:latin typeface="+mn-lt"/>
          <a:ea typeface="+mn-ea"/>
          <a:cs typeface="+mn-cs"/>
        </a:defRPr>
      </a:lvl1pPr>
      <a:lvl2pPr marL="270000" indent="-270000" algn="l" defTabSz="914400" rtl="0" eaLnBrk="1" latinLnBrk="0" hangingPunct="1">
        <a:spcBef>
          <a:spcPts val="300"/>
        </a:spcBef>
        <a:spcAft>
          <a:spcPts val="600"/>
        </a:spcAft>
        <a:buFontTx/>
        <a:buBlip>
          <a:blip r:embed="rId41"/>
        </a:buBlip>
        <a:defRPr sz="1800" kern="1200">
          <a:solidFill>
            <a:schemeClr val="tx1"/>
          </a:solidFill>
          <a:latin typeface="+mn-lt"/>
          <a:ea typeface="+mn-ea"/>
          <a:cs typeface="+mn-cs"/>
        </a:defRPr>
      </a:lvl2pPr>
      <a:lvl3pPr marL="540000" indent="-270000" algn="l" defTabSz="914400" rtl="0" eaLnBrk="1" latinLnBrk="0" hangingPunct="1">
        <a:spcBef>
          <a:spcPts val="300"/>
        </a:spcBef>
        <a:spcAft>
          <a:spcPts val="600"/>
        </a:spcAft>
        <a:buFontTx/>
        <a:buBlip>
          <a:blip r:embed="rId42"/>
        </a:buBlip>
        <a:defRPr sz="1800" kern="1200">
          <a:solidFill>
            <a:schemeClr val="tx1"/>
          </a:solidFill>
          <a:latin typeface="+mn-lt"/>
          <a:ea typeface="+mn-ea"/>
          <a:cs typeface="+mn-cs"/>
        </a:defRPr>
      </a:lvl3pPr>
      <a:lvl4pPr marL="810000" indent="-270000" algn="l" defTabSz="914400" rtl="0" eaLnBrk="1" latinLnBrk="0" hangingPunct="1">
        <a:spcBef>
          <a:spcPts val="300"/>
        </a:spcBef>
        <a:spcAft>
          <a:spcPts val="600"/>
        </a:spcAft>
        <a:buFontTx/>
        <a:buBlip>
          <a:blip r:embed="rId43"/>
        </a:buBlip>
        <a:defRPr sz="1800" kern="1200">
          <a:solidFill>
            <a:schemeClr val="tx1"/>
          </a:solidFill>
          <a:latin typeface="+mn-lt"/>
          <a:ea typeface="+mn-ea"/>
          <a:cs typeface="+mn-cs"/>
        </a:defRPr>
      </a:lvl4pPr>
      <a:lvl5pPr marL="1080000" indent="-270000" algn="l" defTabSz="914400" rtl="0" eaLnBrk="1" latinLnBrk="0" hangingPunct="1">
        <a:spcBef>
          <a:spcPts val="300"/>
        </a:spcBef>
        <a:spcAft>
          <a:spcPts val="600"/>
        </a:spcAft>
        <a:buFontTx/>
        <a:buBlip>
          <a:blip r:embed="rId44"/>
        </a:buBlip>
        <a:defRPr sz="1800" kern="1200">
          <a:solidFill>
            <a:schemeClr val="tx1"/>
          </a:solidFill>
          <a:latin typeface="+mn-lt"/>
          <a:ea typeface="+mn-ea"/>
          <a:cs typeface="+mn-cs"/>
        </a:defRPr>
      </a:lvl5pPr>
      <a:lvl6pPr marL="1080000" indent="-270000" algn="l" defTabSz="914400" rtl="0" eaLnBrk="1" latinLnBrk="0" hangingPunct="1">
        <a:spcBef>
          <a:spcPts val="300"/>
        </a:spcBef>
        <a:spcAft>
          <a:spcPts val="600"/>
        </a:spcAft>
        <a:buFontTx/>
        <a:buBlip>
          <a:blip r:embed="rId44"/>
        </a:buBlip>
        <a:defRPr sz="1800" kern="1200">
          <a:solidFill>
            <a:schemeClr val="tx1"/>
          </a:solidFill>
          <a:latin typeface="+mn-lt"/>
          <a:ea typeface="+mn-ea"/>
          <a:cs typeface="+mn-cs"/>
        </a:defRPr>
      </a:lvl6pPr>
      <a:lvl7pPr marL="1080000" indent="-270000" algn="l" defTabSz="914400" rtl="0" eaLnBrk="1" latinLnBrk="0" hangingPunct="1">
        <a:spcBef>
          <a:spcPts val="300"/>
        </a:spcBef>
        <a:spcAft>
          <a:spcPts val="600"/>
        </a:spcAft>
        <a:buFontTx/>
        <a:buBlip>
          <a:blip r:embed="rId44"/>
        </a:buBlip>
        <a:defRPr sz="1800" kern="1200">
          <a:solidFill>
            <a:schemeClr val="tx1"/>
          </a:solidFill>
          <a:latin typeface="+mn-lt"/>
          <a:ea typeface="+mn-ea"/>
          <a:cs typeface="+mn-cs"/>
        </a:defRPr>
      </a:lvl7pPr>
      <a:lvl8pPr marL="1080000" indent="-270000" algn="l" defTabSz="914400" rtl="0" eaLnBrk="1" latinLnBrk="0" hangingPunct="1">
        <a:spcBef>
          <a:spcPts val="300"/>
        </a:spcBef>
        <a:spcAft>
          <a:spcPts val="600"/>
        </a:spcAft>
        <a:buFontTx/>
        <a:buBlip>
          <a:blip r:embed="rId44"/>
        </a:buBlip>
        <a:defRPr sz="1800" kern="1200">
          <a:solidFill>
            <a:schemeClr val="tx1"/>
          </a:solidFill>
          <a:latin typeface="+mn-lt"/>
          <a:ea typeface="+mn-ea"/>
          <a:cs typeface="+mn-cs"/>
        </a:defRPr>
      </a:lvl8pPr>
      <a:lvl9pPr marL="1080000" indent="-270000" algn="l" defTabSz="914400" rtl="0" eaLnBrk="1" latinLnBrk="0" hangingPunct="1">
        <a:spcBef>
          <a:spcPts val="300"/>
        </a:spcBef>
        <a:spcAft>
          <a:spcPts val="600"/>
        </a:spcAft>
        <a:buFontTx/>
        <a:buBlip>
          <a:blip r:embed="rId44"/>
        </a:buBlip>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094" userDrawn="1">
          <p15:clr>
            <a:srgbClr val="F26B43"/>
          </p15:clr>
        </p15:guide>
        <p15:guide id="2" pos="3908" userDrawn="1">
          <p15:clr>
            <a:srgbClr val="F26B43"/>
          </p15:clr>
        </p15:guide>
        <p15:guide id="3" pos="4134" userDrawn="1">
          <p15:clr>
            <a:srgbClr val="F26B43"/>
          </p15:clr>
        </p15:guide>
        <p15:guide id="6" pos="7422" userDrawn="1">
          <p15:clr>
            <a:srgbClr val="F26B43"/>
          </p15:clr>
        </p15:guide>
        <p15:guide id="7" pos="2376" userDrawn="1">
          <p15:clr>
            <a:srgbClr val="F26B43"/>
          </p15:clr>
        </p15:guide>
        <p15:guide id="8" pos="2150" userDrawn="1">
          <p15:clr>
            <a:srgbClr val="F26B43"/>
          </p15:clr>
        </p15:guide>
        <p15:guide id="9" pos="619" userDrawn="1">
          <p15:clr>
            <a:srgbClr val="F26B43"/>
          </p15:clr>
        </p15:guide>
        <p15:guide id="10" orient="horz" pos="2478" userDrawn="1">
          <p15:clr>
            <a:srgbClr val="F26B43"/>
          </p15:clr>
        </p15:guide>
        <p15:guide id="11" orient="horz" pos="2592" userDrawn="1">
          <p15:clr>
            <a:srgbClr val="F26B43"/>
          </p15:clr>
        </p15:guide>
        <p15:guide id="12" orient="horz" pos="4086" userDrawn="1">
          <p15:clr>
            <a:srgbClr val="F26B43"/>
          </p15:clr>
        </p15:guide>
        <p15:guide id="13" pos="5894" userDrawn="1">
          <p15:clr>
            <a:srgbClr val="F26B43"/>
          </p15:clr>
        </p15:guide>
        <p15:guide id="14" pos="5666" userDrawn="1">
          <p15:clr>
            <a:srgbClr val="F26B43"/>
          </p15:clr>
        </p15:guide>
        <p15:guide id="15" pos="4020" userDrawn="1">
          <p15:clr>
            <a:srgbClr val="F26B43"/>
          </p15:clr>
        </p15:guide>
        <p15:guide id="16" orient="horz" pos="2704"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ED61D5F-A213-479D-BECE-18C89CB4FCF7}"/>
              </a:ext>
            </a:extLst>
          </p:cNvPr>
          <p:cNvSpPr>
            <a:spLocks noGrp="1"/>
          </p:cNvSpPr>
          <p:nvPr>
            <p:ph type="title"/>
          </p:nvPr>
        </p:nvSpPr>
        <p:spPr>
          <a:xfrm>
            <a:off x="838200" y="365125"/>
            <a:ext cx="10514013"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4B0E78B-7846-4BD4-8B41-BF077728C1E1}"/>
              </a:ext>
            </a:extLst>
          </p:cNvPr>
          <p:cNvSpPr>
            <a:spLocks noGrp="1"/>
          </p:cNvSpPr>
          <p:nvPr>
            <p:ph type="body" idx="1"/>
          </p:nvPr>
        </p:nvSpPr>
        <p:spPr>
          <a:xfrm>
            <a:off x="838200" y="1825625"/>
            <a:ext cx="10514013"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7326996-1007-4B16-BA21-E35789EDAC4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C90BB17-2432-4E99-9235-5173116146AF}" type="datetime1">
              <a:rPr lang="en-US" smtClean="0"/>
              <a:t>1/5/2022</a:t>
            </a:fld>
            <a:endParaRPr lang="en-US" dirty="0"/>
          </a:p>
        </p:txBody>
      </p:sp>
      <p:sp>
        <p:nvSpPr>
          <p:cNvPr id="5" name="Footer Placeholder 4">
            <a:extLst>
              <a:ext uri="{FF2B5EF4-FFF2-40B4-BE49-F238E27FC236}">
                <a16:creationId xmlns:a16="http://schemas.microsoft.com/office/drawing/2014/main" id="{01293834-F970-4B29-890C-0EA74C652766}"/>
              </a:ext>
            </a:extLst>
          </p:cNvPr>
          <p:cNvSpPr>
            <a:spLocks noGrp="1"/>
          </p:cNvSpPr>
          <p:nvPr>
            <p:ph type="ftr" sz="quarter" idx="3"/>
          </p:nvPr>
        </p:nvSpPr>
        <p:spPr>
          <a:xfrm>
            <a:off x="4038600" y="6356350"/>
            <a:ext cx="411321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Patient Recruitment and Retention//CLM ICR Training</a:t>
            </a:r>
          </a:p>
        </p:txBody>
      </p:sp>
      <p:sp>
        <p:nvSpPr>
          <p:cNvPr id="6" name="Slide Number Placeholder 5">
            <a:extLst>
              <a:ext uri="{FF2B5EF4-FFF2-40B4-BE49-F238E27FC236}">
                <a16:creationId xmlns:a16="http://schemas.microsoft.com/office/drawing/2014/main" id="{817B3F61-7E88-434B-B7A4-3DBD40CF14DD}"/>
              </a:ext>
            </a:extLst>
          </p:cNvPr>
          <p:cNvSpPr>
            <a:spLocks noGrp="1"/>
          </p:cNvSpPr>
          <p:nvPr>
            <p:ph type="sldNum" sz="quarter" idx="4"/>
          </p:nvPr>
        </p:nvSpPr>
        <p:spPr>
          <a:xfrm>
            <a:off x="8609013"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8FE96BC-3434-4081-B44F-C828E7EF64E6}" type="slidenum">
              <a:rPr lang="en-US" smtClean="0"/>
              <a:t>‹#›</a:t>
            </a:fld>
            <a:endParaRPr lang="en-US" dirty="0"/>
          </a:p>
        </p:txBody>
      </p:sp>
      <p:sp>
        <p:nvSpPr>
          <p:cNvPr id="7" name="MSIPCMContentMarking" descr="{&quot;HashCode&quot;:-1383742063,&quot;Placement&quot;:&quot;Footer&quot;}">
            <a:extLst>
              <a:ext uri="{FF2B5EF4-FFF2-40B4-BE49-F238E27FC236}">
                <a16:creationId xmlns:a16="http://schemas.microsoft.com/office/drawing/2014/main" id="{8B8C7E9C-0C03-48A2-A518-77CB0ADF60C1}"/>
              </a:ext>
            </a:extLst>
          </p:cNvPr>
          <p:cNvSpPr txBox="1"/>
          <p:nvPr userDrawn="1"/>
        </p:nvSpPr>
        <p:spPr>
          <a:xfrm>
            <a:off x="10557816" y="6390570"/>
            <a:ext cx="1632596" cy="467429"/>
          </a:xfrm>
          <a:prstGeom prst="rect">
            <a:avLst/>
          </a:prstGeom>
          <a:noFill/>
        </p:spPr>
        <p:txBody>
          <a:bodyPr vert="horz" wrap="square" lIns="0" tIns="0" rIns="0" bIns="0" rtlCol="0" anchor="ctr" anchorCtr="1">
            <a:spAutoFit/>
          </a:bodyPr>
          <a:lstStyle/>
          <a:p>
            <a:pPr algn="r">
              <a:spcBef>
                <a:spcPts val="0"/>
              </a:spcBef>
              <a:spcAft>
                <a:spcPts val="0"/>
              </a:spcAft>
            </a:pPr>
            <a:r>
              <a:rPr lang="en-US" sz="2200">
                <a:solidFill>
                  <a:srgbClr val="919191"/>
                </a:solidFill>
                <a:latin typeface="Calibri" panose="020F0502020204030204" pitchFamily="34" charset="0"/>
              </a:rPr>
              <a:t>INTERNAL</a:t>
            </a:r>
          </a:p>
        </p:txBody>
      </p:sp>
    </p:spTree>
    <p:extLst>
      <p:ext uri="{BB962C8B-B14F-4D97-AF65-F5344CB8AC3E}">
        <p14:creationId xmlns:p14="http://schemas.microsoft.com/office/powerpoint/2010/main" val="2661793798"/>
      </p:ext>
    </p:extLst>
  </p:cSld>
  <p:clrMap bg1="lt1" tx1="dk1" bg2="lt2" tx2="dk2" accent1="accent1" accent2="accent2" accent3="accent3" accent4="accent4" accent5="accent5" accent6="accent6" hlink="hlink" folHlink="folHlink"/>
  <p:sldLayoutIdLst>
    <p:sldLayoutId id="2147484077" r:id="rId1"/>
    <p:sldLayoutId id="2147484078" r:id="rId2"/>
    <p:sldLayoutId id="2147484079" r:id="rId3"/>
    <p:sldLayoutId id="2147484080" r:id="rId4"/>
    <p:sldLayoutId id="2147484081" r:id="rId5"/>
    <p:sldLayoutId id="2147484082" r:id="rId6"/>
    <p:sldLayoutId id="2147484083" r:id="rId7"/>
    <p:sldLayoutId id="2147484084" r:id="rId8"/>
    <p:sldLayoutId id="2147484085" r:id="rId9"/>
    <p:sldLayoutId id="2147484086" r:id="rId10"/>
    <p:sldLayoutId id="2147484087"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9.xml"/></Relationships>
</file>

<file path=ppt/slides/_rels/slide11.xml.rels><?xml version="1.0" encoding="UTF-8" standalone="yes"?>
<Relationships xmlns="http://schemas.openxmlformats.org/package/2006/relationships"><Relationship Id="rId8" Type="http://schemas.openxmlformats.org/officeDocument/2006/relationships/hyperlink" Target="https://bayergroup.sharepoint.com/sites/20446RRMaterialTranslations/Shared%20Documents/General/Translation%20In-Country%20Review%20Instructions/Lesson%205_Bi-column%20review%20_%20return%20reviewed%20documents%20to%20EXCEL%20FTP.mp4" TargetMode="External"/><Relationship Id="rId3" Type="http://schemas.openxmlformats.org/officeDocument/2006/relationships/hyperlink" Target="https://bayergroup.sharepoint.com/sites/20446RRMaterialTranslations/Shared%20Documents/General/Translation%20In-Country%20Review%20Instructions/Introduction%20to%20CLM_ICR%20Quick%20How%20Tos.mp4" TargetMode="External"/><Relationship Id="rId7" Type="http://schemas.openxmlformats.org/officeDocument/2006/relationships/hyperlink" Target="https://bayergroup.sharepoint.com/sites/20446RRMaterialTranslations/Shared%20Documents/General/Translation%20In-Country%20Review%20Instructions/Lesson%204_How%20to%20Zip%20and%20Unzip%20Files.mp4" TargetMode="External"/><Relationship Id="rId2" Type="http://schemas.openxmlformats.org/officeDocument/2006/relationships/notesSlide" Target="../notesSlides/notesSlide6.xml"/><Relationship Id="rId1" Type="http://schemas.openxmlformats.org/officeDocument/2006/relationships/slideLayout" Target="../slideLayouts/slideLayout24.xml"/><Relationship Id="rId6" Type="http://schemas.openxmlformats.org/officeDocument/2006/relationships/hyperlink" Target="https://bayergroup.sharepoint.com/sites/20446RRMaterialTranslations/Shared%20Documents/General/Translation%20In-Country%20Review%20Instructions/Lesson%203_CLM%20READ%20First%20Folder%20Contents.mp4" TargetMode="External"/><Relationship Id="rId5" Type="http://schemas.openxmlformats.org/officeDocument/2006/relationships/hyperlink" Target="https://bayergroup.sharepoint.com/sites/20446RRMaterialTranslations/Shared%20Documents/General/Translation%20In-Country%20Review%20Instructions/Lesson%202_Understanding%20the%20Excel%20FTP%20Folder%20Structure.mp4" TargetMode="External"/><Relationship Id="rId10" Type="http://schemas.openxmlformats.org/officeDocument/2006/relationships/hyperlink" Target="https://bayergroup.sharepoint.com/sites/20446RRMaterialTranslations/Shared%20Documents/General/Translation%20In-Country%20Review%20Instructions/Lesson%208_Key%20ICR%20Reminders.mp4" TargetMode="External"/><Relationship Id="rId4" Type="http://schemas.openxmlformats.org/officeDocument/2006/relationships/hyperlink" Target="https://bayergroup.sharepoint.com/sites/20446RRMaterialTranslations/Shared%20Documents/General/Translation%20In-Country%20Review%20Instructions/Lesson%201_How%20to%20access%20Excel%20FTP.mp4" TargetMode="External"/><Relationship Id="rId9" Type="http://schemas.openxmlformats.org/officeDocument/2006/relationships/hyperlink" Target="https://bayergroup.sharepoint.com/sites/20446RRMaterialTranslations/Shared%20Documents/General/Translation%20In-Country%20Review%20Instructions/Lesson%206_How%20to%20complete%20and%20submit%20CLM%20ICR%20Form.mp4"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9.xml"/></Relationships>
</file>

<file path=ppt/slides/_rels/slide1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9.xml"/><Relationship Id="rId4" Type="http://schemas.openxmlformats.org/officeDocument/2006/relationships/image" Target="../media/image33.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9.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9.xml"/></Relationships>
</file>

<file path=ppt/slides/_rels/slide1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0.xml"/><Relationship Id="rId1" Type="http://schemas.openxmlformats.org/officeDocument/2006/relationships/slideLayout" Target="../slideLayouts/slideLayout29.xml"/><Relationship Id="rId4" Type="http://schemas.openxmlformats.org/officeDocument/2006/relationships/image" Target="../media/image35.png"/></Relationships>
</file>

<file path=ppt/slides/_rels/slide1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1.xml"/><Relationship Id="rId1" Type="http://schemas.openxmlformats.org/officeDocument/2006/relationships/slideLayout" Target="../slideLayouts/slideLayout29.xml"/><Relationship Id="rId5" Type="http://schemas.openxmlformats.org/officeDocument/2006/relationships/image" Target="../media/image37.png"/><Relationship Id="rId4" Type="http://schemas.openxmlformats.org/officeDocument/2006/relationships/image" Target="../media/image3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2.xml"/><Relationship Id="rId1" Type="http://schemas.openxmlformats.org/officeDocument/2006/relationships/slideLayout" Target="../slideLayouts/slideLayout29.xml"/><Relationship Id="rId4" Type="http://schemas.openxmlformats.org/officeDocument/2006/relationships/image" Target="../media/image39.png"/></Relationships>
</file>

<file path=ppt/slides/_rels/slide2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3.xml"/><Relationship Id="rId1" Type="http://schemas.openxmlformats.org/officeDocument/2006/relationships/slideLayout" Target="../slideLayouts/slideLayout29.xml"/></Relationships>
</file>

<file path=ppt/slides/_rels/slide2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4.xml"/><Relationship Id="rId1" Type="http://schemas.openxmlformats.org/officeDocument/2006/relationships/slideLayout" Target="../slideLayouts/slideLayout29.xml"/><Relationship Id="rId4" Type="http://schemas.openxmlformats.org/officeDocument/2006/relationships/hyperlink" Target="https://openclipart.org/detail/286088/important"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9.xml"/></Relationships>
</file>

<file path=ppt/slides/_rels/slide25.xml.rels><?xml version="1.0" encoding="UTF-8" standalone="yes"?>
<Relationships xmlns="http://schemas.openxmlformats.org/package/2006/relationships"><Relationship Id="rId8" Type="http://schemas.openxmlformats.org/officeDocument/2006/relationships/slide" Target="slide26.xml"/><Relationship Id="rId3" Type="http://schemas.openxmlformats.org/officeDocument/2006/relationships/diagramLayout" Target="../diagrams/layout3.xml"/><Relationship Id="rId7" Type="http://schemas.openxmlformats.org/officeDocument/2006/relationships/slide" Target="slide25.xml"/><Relationship Id="rId2" Type="http://schemas.openxmlformats.org/officeDocument/2006/relationships/diagramData" Target="../diagrams/data3.xml"/><Relationship Id="rId1" Type="http://schemas.openxmlformats.org/officeDocument/2006/relationships/slideLayout" Target="../slideLayouts/slideLayout29.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6.xml.rels><?xml version="1.0" encoding="UTF-8" standalone="yes"?>
<Relationships xmlns="http://schemas.openxmlformats.org/package/2006/relationships"><Relationship Id="rId3" Type="http://schemas.openxmlformats.org/officeDocument/2006/relationships/slide" Target="slide25.xml"/><Relationship Id="rId2" Type="http://schemas.openxmlformats.org/officeDocument/2006/relationships/image" Target="../media/image44.png"/><Relationship Id="rId1" Type="http://schemas.openxmlformats.org/officeDocument/2006/relationships/slideLayout" Target="../slideLayouts/slideLayout29.xml"/><Relationship Id="rId4" Type="http://schemas.openxmlformats.org/officeDocument/2006/relationships/slide" Target="slide2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9.xml"/></Relationships>
</file>

<file path=ppt/slides/_rels/slide28.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9.xml"/></Relationships>
</file>

<file path=ppt/slides/_rels/slide29.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47.svg"/><Relationship Id="rId7" Type="http://schemas.openxmlformats.org/officeDocument/2006/relationships/image" Target="../media/image4.png"/><Relationship Id="rId2" Type="http://schemas.openxmlformats.org/officeDocument/2006/relationships/image" Target="../media/image46.png"/><Relationship Id="rId1" Type="http://schemas.openxmlformats.org/officeDocument/2006/relationships/slideLayout" Target="../slideLayouts/slideLayout29.xml"/><Relationship Id="rId6" Type="http://schemas.openxmlformats.org/officeDocument/2006/relationships/image" Target="../media/image3.png"/><Relationship Id="rId5" Type="http://schemas.openxmlformats.org/officeDocument/2006/relationships/image" Target="../media/image49.svg"/><Relationship Id="rId4" Type="http://schemas.openxmlformats.org/officeDocument/2006/relationships/image" Target="../media/image48.png"/><Relationship Id="rId9" Type="http://schemas.openxmlformats.org/officeDocument/2006/relationships/image" Target="../media/image6.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9.xml"/></Relationships>
</file>

<file path=ppt/slides/_rels/slide30.xml.rels><?xml version="1.0" encoding="UTF-8" standalone="yes"?>
<Relationships xmlns="http://schemas.openxmlformats.org/package/2006/relationships"><Relationship Id="rId8" Type="http://schemas.openxmlformats.org/officeDocument/2006/relationships/oleObject" Target="../embeddings/oleObject3.bin"/><Relationship Id="rId13" Type="http://schemas.openxmlformats.org/officeDocument/2006/relationships/image" Target="../media/image53.emf"/><Relationship Id="rId3" Type="http://schemas.openxmlformats.org/officeDocument/2006/relationships/image" Target="../media/image50.wmf"/><Relationship Id="rId7" Type="http://schemas.openxmlformats.org/officeDocument/2006/relationships/image" Target="../media/image6.png"/><Relationship Id="rId12" Type="http://schemas.openxmlformats.org/officeDocument/2006/relationships/oleObject" Target="../embeddings/oleObject5.bin"/><Relationship Id="rId2" Type="http://schemas.openxmlformats.org/officeDocument/2006/relationships/oleObject" Target="../embeddings/oleObject2.bin"/><Relationship Id="rId1" Type="http://schemas.openxmlformats.org/officeDocument/2006/relationships/slideLayout" Target="../slideLayouts/slideLayout29.xml"/><Relationship Id="rId6" Type="http://schemas.openxmlformats.org/officeDocument/2006/relationships/image" Target="../media/image5.png"/><Relationship Id="rId11" Type="http://schemas.openxmlformats.org/officeDocument/2006/relationships/image" Target="../media/image52.wmf"/><Relationship Id="rId5" Type="http://schemas.openxmlformats.org/officeDocument/2006/relationships/image" Target="../media/image4.png"/><Relationship Id="rId10" Type="http://schemas.openxmlformats.org/officeDocument/2006/relationships/oleObject" Target="../embeddings/oleObject4.bin"/><Relationship Id="rId4" Type="http://schemas.openxmlformats.org/officeDocument/2006/relationships/image" Target="../media/image3.png"/><Relationship Id="rId9" Type="http://schemas.openxmlformats.org/officeDocument/2006/relationships/image" Target="../media/image51.wmf"/></Relationships>
</file>

<file path=ppt/slides/_rels/slide31.xml.rels><?xml version="1.0" encoding="UTF-8" standalone="yes"?>
<Relationships xmlns="http://schemas.openxmlformats.org/package/2006/relationships"><Relationship Id="rId3" Type="http://schemas.openxmlformats.org/officeDocument/2006/relationships/hyperlink" Target="https://teams.microsoft.com/l/file/4A07D7CB-AE04-4460-9D01-63C5E467B68F?tenantId=fcb2b37b-5da0-466b-9b83-0014b67a7c78&amp;fileType=pptx&amp;objectUrl=https%3A%2F%2Fbayergroup.sharepoint.com%2Fsites%2FRRCountryRegionalAmbassadors%2FShared%20Documents%2FGeneral%2FR%26R%20ambassador%20Contacts%20(heat%20map).pptx&amp;baseUrl=https%3A%2F%2Fbayergroup.sharepoint.com%2Fsites%2FRRCountryRegionalAmbassadors&amp;serviceName=teams&amp;threadId=19:56aad1bb69b54323879f8111af87af30@thread.skype&amp;groupId=014c65e1-0a45-4c69-b29a-359202dd9fe8" TargetMode="External"/><Relationship Id="rId2" Type="http://schemas.openxmlformats.org/officeDocument/2006/relationships/notesSlide" Target="../notesSlides/notesSlide17.xml"/><Relationship Id="rId1" Type="http://schemas.openxmlformats.org/officeDocument/2006/relationships/slideLayout" Target="../slideLayouts/slideLayout29.xml"/></Relationships>
</file>

<file path=ppt/slides/_rels/slide3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9.xml"/></Relationships>
</file>

<file path=ppt/slides/_rels/slide5.xml.rels><?xml version="1.0" encoding="UTF-8" standalone="yes"?>
<Relationships xmlns="http://schemas.openxmlformats.org/package/2006/relationships"><Relationship Id="rId3" Type="http://schemas.openxmlformats.org/officeDocument/2006/relationships/hyperlink" Target="https://openclipart.org/detail/194077/placeholder-graphic-for-temporary-content" TargetMode="External"/><Relationship Id="rId2" Type="http://schemas.openxmlformats.org/officeDocument/2006/relationships/image" Target="../media/image17.png"/><Relationship Id="rId1" Type="http://schemas.openxmlformats.org/officeDocument/2006/relationships/slideLayout" Target="../slideLayouts/slideLayout29.xml"/><Relationship Id="rId4" Type="http://schemas.openxmlformats.org/officeDocument/2006/relationships/image" Target="../media/image18.png"/></Relationships>
</file>

<file path=ppt/slides/_rels/slide6.xml.rels><?xml version="1.0" encoding="UTF-8" standalone="yes"?>
<Relationships xmlns="http://schemas.openxmlformats.org/package/2006/relationships"><Relationship Id="rId3" Type="http://schemas.openxmlformats.org/officeDocument/2006/relationships/hyperlink" Target="https://openclipart.org/detail/194077/placeholder-graphic-for-temporary-content" TargetMode="External"/><Relationship Id="rId2" Type="http://schemas.openxmlformats.org/officeDocument/2006/relationships/image" Target="../media/image17.png"/><Relationship Id="rId1" Type="http://schemas.openxmlformats.org/officeDocument/2006/relationships/slideLayout" Target="../slideLayouts/slideLayout29.xml"/></Relationships>
</file>

<file path=ppt/slides/_rels/slide7.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9.jpeg"/><Relationship Id="rId7" Type="http://schemas.openxmlformats.org/officeDocument/2006/relationships/diagramColors" Target="../diagrams/colors1.xml"/><Relationship Id="rId2" Type="http://schemas.openxmlformats.org/officeDocument/2006/relationships/notesSlide" Target="../notesSlides/notesSlide4.xml"/><Relationship Id="rId1" Type="http://schemas.openxmlformats.org/officeDocument/2006/relationships/slideLayout" Target="../slideLayouts/slideLayout29.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Placeholder 6">
            <a:extLst>
              <a:ext uri="{FF2B5EF4-FFF2-40B4-BE49-F238E27FC236}">
                <a16:creationId xmlns:a16="http://schemas.microsoft.com/office/drawing/2014/main" id="{885732E7-7639-467B-A0F0-9D65A1AD2E95}"/>
              </a:ext>
            </a:extLst>
          </p:cNvPr>
          <p:cNvPicPr>
            <a:picLocks noGrp="1" noChangeAspect="1"/>
          </p:cNvPicPr>
          <p:nvPr>
            <p:ph type="pic" sz="quarter" idx="14"/>
          </p:nvPr>
        </p:nvPicPr>
        <p:blipFill>
          <a:blip r:embed="rId3" cstate="email">
            <a:extLst>
              <a:ext uri="{28A0092B-C50C-407E-A947-70E740481C1C}">
                <a14:useLocalDpi xmlns:a14="http://schemas.microsoft.com/office/drawing/2010/main"/>
              </a:ext>
            </a:extLst>
          </a:blip>
          <a:srcRect/>
          <a:stretch>
            <a:fillRect/>
          </a:stretch>
        </p:blipFill>
        <p:spPr>
          <a:xfrm>
            <a:off x="4056434" y="0"/>
            <a:ext cx="8133979" cy="6858000"/>
          </a:xfrm>
        </p:spPr>
      </p:pic>
      <p:sp>
        <p:nvSpPr>
          <p:cNvPr id="19" name="Rectangle 18">
            <a:extLst>
              <a:ext uri="{FF2B5EF4-FFF2-40B4-BE49-F238E27FC236}">
                <a16:creationId xmlns:a16="http://schemas.microsoft.com/office/drawing/2014/main" id="{6395FF56-AC1F-405B-8499-952DAAB3E45F}"/>
              </a:ext>
            </a:extLst>
          </p:cNvPr>
          <p:cNvSpPr/>
          <p:nvPr/>
        </p:nvSpPr>
        <p:spPr>
          <a:xfrm>
            <a:off x="561719" y="5438985"/>
            <a:ext cx="4572000" cy="738664"/>
          </a:xfrm>
          <a:prstGeom prst="rect">
            <a:avLst/>
          </a:prstGeom>
        </p:spPr>
        <p:txBody>
          <a:bodyPr anchor="t">
            <a:spAutoFit/>
          </a:bodyPr>
          <a:lstStyle/>
          <a:p>
            <a:r>
              <a:rPr lang="en-US" sz="1400" b="1" dirty="0">
                <a:solidFill>
                  <a:schemeClr val="bg1"/>
                </a:solidFill>
                <a:latin typeface="Arial Narrow" panose="020B0606020202030204" pitchFamily="34" charset="0"/>
              </a:rPr>
              <a:t>Name, R&amp;R Manager</a:t>
            </a:r>
          </a:p>
          <a:p>
            <a:r>
              <a:rPr lang="en-US" sz="1400" b="1" dirty="0">
                <a:solidFill>
                  <a:schemeClr val="bg1"/>
                </a:solidFill>
                <a:latin typeface="Arial Narrow" panose="020B0606020202030204" pitchFamily="34" charset="0"/>
              </a:rPr>
              <a:t>Day-Month-Year</a:t>
            </a:r>
          </a:p>
          <a:p>
            <a:r>
              <a:rPr lang="en-US" sz="1400" b="1" dirty="0">
                <a:solidFill>
                  <a:schemeClr val="bg1"/>
                </a:solidFill>
                <a:latin typeface="Arial Narrow"/>
              </a:rPr>
              <a:t>Patient Recruitment and Retention</a:t>
            </a:r>
            <a:endParaRPr lang="en-US" sz="1400" b="1" dirty="0">
              <a:solidFill>
                <a:schemeClr val="bg1"/>
              </a:solidFill>
              <a:latin typeface="Arial Narrow" panose="020B0606020202030204" pitchFamily="34" charset="0"/>
            </a:endParaRPr>
          </a:p>
        </p:txBody>
      </p:sp>
      <p:sp>
        <p:nvSpPr>
          <p:cNvPr id="22" name="Title 21">
            <a:extLst>
              <a:ext uri="{FF2B5EF4-FFF2-40B4-BE49-F238E27FC236}">
                <a16:creationId xmlns:a16="http://schemas.microsoft.com/office/drawing/2014/main" id="{CEC067AF-5D4E-4DFA-861D-4D47DC29BBD1}"/>
              </a:ext>
            </a:extLst>
          </p:cNvPr>
          <p:cNvSpPr>
            <a:spLocks noGrp="1"/>
          </p:cNvSpPr>
          <p:nvPr>
            <p:ph type="ctrTitle"/>
          </p:nvPr>
        </p:nvSpPr>
        <p:spPr>
          <a:xfrm>
            <a:off x="709365" y="2442179"/>
            <a:ext cx="9048246" cy="1440000"/>
          </a:xfrm>
        </p:spPr>
        <p:txBody>
          <a:bodyPr/>
          <a:lstStyle/>
          <a:p>
            <a:r>
              <a:rPr lang="en-US" b="1" dirty="0">
                <a:solidFill>
                  <a:srgbClr val="92D050"/>
                </a:solidFill>
              </a:rPr>
              <a:t>CLM ICR of RR Materials</a:t>
            </a:r>
            <a:br>
              <a:rPr lang="en-US" b="1" dirty="0">
                <a:solidFill>
                  <a:srgbClr val="92D050"/>
                </a:solidFill>
              </a:rPr>
            </a:br>
            <a:r>
              <a:rPr lang="en-US" b="1" dirty="0">
                <a:solidFill>
                  <a:srgbClr val="92D050"/>
                </a:solidFill>
              </a:rPr>
              <a:t>Translation &amp; Preparation for ERC Submission</a:t>
            </a:r>
            <a:br>
              <a:rPr lang="en-US" b="1" dirty="0">
                <a:solidFill>
                  <a:srgbClr val="92D050"/>
                </a:solidFill>
              </a:rPr>
            </a:br>
            <a:r>
              <a:rPr lang="en-US" b="1" dirty="0">
                <a:solidFill>
                  <a:srgbClr val="92D050"/>
                </a:solidFill>
              </a:rPr>
              <a:t>Training </a:t>
            </a:r>
            <a:endParaRPr lang="en-US" dirty="0"/>
          </a:p>
        </p:txBody>
      </p:sp>
      <p:sp>
        <p:nvSpPr>
          <p:cNvPr id="24" name="Subtitle 23">
            <a:extLst>
              <a:ext uri="{FF2B5EF4-FFF2-40B4-BE49-F238E27FC236}">
                <a16:creationId xmlns:a16="http://schemas.microsoft.com/office/drawing/2014/main" id="{81108144-C191-4829-AE94-7DF0AD5D552A}"/>
              </a:ext>
            </a:extLst>
          </p:cNvPr>
          <p:cNvSpPr>
            <a:spLocks noGrp="1"/>
          </p:cNvSpPr>
          <p:nvPr>
            <p:ph type="subTitle" idx="1"/>
          </p:nvPr>
        </p:nvSpPr>
        <p:spPr>
          <a:xfrm>
            <a:off x="709365" y="1732422"/>
            <a:ext cx="4018278" cy="592952"/>
          </a:xfrm>
        </p:spPr>
        <p:txBody>
          <a:bodyPr/>
          <a:lstStyle/>
          <a:p>
            <a:r>
              <a:rPr lang="en-US" b="1" i="1" dirty="0">
                <a:solidFill>
                  <a:srgbClr val="92D050"/>
                </a:solidFill>
              </a:rPr>
              <a:t>Compound No:  Protocol Name:</a:t>
            </a:r>
            <a:endParaRPr lang="en-US" dirty="0"/>
          </a:p>
        </p:txBody>
      </p:sp>
    </p:spTree>
    <p:extLst>
      <p:ext uri="{BB962C8B-B14F-4D97-AF65-F5344CB8AC3E}">
        <p14:creationId xmlns:p14="http://schemas.microsoft.com/office/powerpoint/2010/main" val="3157241415"/>
      </p:ext>
    </p:extLst>
  </p:cSld>
  <p:clrMapOvr>
    <a:masterClrMapping/>
  </p:clrMapOvr>
  <p:transition spd="med">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ubtitle 9">
            <a:extLst>
              <a:ext uri="{FF2B5EF4-FFF2-40B4-BE49-F238E27FC236}">
                <a16:creationId xmlns:a16="http://schemas.microsoft.com/office/drawing/2014/main" id="{D5222BD6-04DE-4211-AEF6-F87618A6A9FC}"/>
              </a:ext>
            </a:extLst>
          </p:cNvPr>
          <p:cNvSpPr>
            <a:spLocks noGrp="1"/>
          </p:cNvSpPr>
          <p:nvPr>
            <p:ph type="subTitle" idx="13"/>
          </p:nvPr>
        </p:nvSpPr>
        <p:spPr/>
        <p:txBody>
          <a:bodyPr/>
          <a:lstStyle/>
          <a:p>
            <a:endParaRPr lang="en-US" dirty="0"/>
          </a:p>
        </p:txBody>
      </p:sp>
      <p:sp>
        <p:nvSpPr>
          <p:cNvPr id="3" name="Title 2"/>
          <p:cNvSpPr>
            <a:spLocks noGrp="1"/>
          </p:cNvSpPr>
          <p:nvPr>
            <p:ph type="title"/>
          </p:nvPr>
        </p:nvSpPr>
        <p:spPr/>
        <p:txBody>
          <a:bodyPr/>
          <a:lstStyle/>
          <a:p>
            <a:r>
              <a:rPr lang="en-US" dirty="0"/>
              <a:t>Translation ICR Process Flow</a:t>
            </a:r>
          </a:p>
        </p:txBody>
      </p:sp>
      <p:sp>
        <p:nvSpPr>
          <p:cNvPr id="5" name="Date Placeholder 4">
            <a:extLst>
              <a:ext uri="{FF2B5EF4-FFF2-40B4-BE49-F238E27FC236}">
                <a16:creationId xmlns:a16="http://schemas.microsoft.com/office/drawing/2014/main" id="{FE2C20D2-3789-42EA-8671-E23275643C2A}"/>
              </a:ext>
            </a:extLst>
          </p:cNvPr>
          <p:cNvSpPr>
            <a:spLocks noGrp="1"/>
          </p:cNvSpPr>
          <p:nvPr>
            <p:ph type="dt" sz="half" idx="15"/>
          </p:nvPr>
        </p:nvSpPr>
        <p:spPr/>
        <p:txBody>
          <a:bodyPr/>
          <a:lstStyle/>
          <a:p>
            <a:fld id="{315B10DA-7BBE-4558-9B3F-0CDF39A325A3}" type="datetime1">
              <a:rPr lang="en-US" smtClean="0"/>
              <a:t>1/5/2022</a:t>
            </a:fld>
            <a:endParaRPr lang="en-US" dirty="0"/>
          </a:p>
        </p:txBody>
      </p:sp>
      <p:sp>
        <p:nvSpPr>
          <p:cNvPr id="6" name="Footer Placeholder 5">
            <a:extLst>
              <a:ext uri="{FF2B5EF4-FFF2-40B4-BE49-F238E27FC236}">
                <a16:creationId xmlns:a16="http://schemas.microsoft.com/office/drawing/2014/main" id="{8876B9C6-CBE1-4974-A640-DD4DCFA9BC7D}"/>
              </a:ext>
            </a:extLst>
          </p:cNvPr>
          <p:cNvSpPr>
            <a:spLocks noGrp="1"/>
          </p:cNvSpPr>
          <p:nvPr>
            <p:ph type="ftr" sz="quarter" idx="16"/>
          </p:nvPr>
        </p:nvSpPr>
        <p:spPr/>
        <p:txBody>
          <a:bodyPr/>
          <a:lstStyle/>
          <a:p>
            <a:r>
              <a:rPr lang="en-US" dirty="0"/>
              <a:t>Patient Recruitment and Retention//CLM ICR Training</a:t>
            </a:r>
          </a:p>
        </p:txBody>
      </p:sp>
      <p:sp>
        <p:nvSpPr>
          <p:cNvPr id="7" name="Slide Number Placeholder 6">
            <a:extLst>
              <a:ext uri="{FF2B5EF4-FFF2-40B4-BE49-F238E27FC236}">
                <a16:creationId xmlns:a16="http://schemas.microsoft.com/office/drawing/2014/main" id="{0A73C1F3-B131-496F-8221-E36DAB587A5B}"/>
              </a:ext>
            </a:extLst>
          </p:cNvPr>
          <p:cNvSpPr>
            <a:spLocks noGrp="1"/>
          </p:cNvSpPr>
          <p:nvPr>
            <p:ph type="sldNum" sz="quarter" idx="17"/>
          </p:nvPr>
        </p:nvSpPr>
        <p:spPr/>
        <p:txBody>
          <a:bodyPr/>
          <a:lstStyle/>
          <a:p>
            <a:pPr defTabSz="1219868"/>
            <a:r>
              <a:rPr lang="en-US" dirty="0">
                <a:solidFill>
                  <a:srgbClr val="4D4D4D"/>
                </a:solidFill>
              </a:rPr>
              <a:t>Page </a:t>
            </a:r>
            <a:fld id="{87F334AE-4EAC-4C2D-A638-92A76F09FCC4}" type="slidenum">
              <a:rPr lang="en-US" smtClean="0">
                <a:solidFill>
                  <a:srgbClr val="4D4D4D"/>
                </a:solidFill>
              </a:rPr>
              <a:pPr defTabSz="1219868"/>
              <a:t>10</a:t>
            </a:fld>
            <a:endParaRPr lang="en-US" dirty="0">
              <a:solidFill>
                <a:srgbClr val="4D4D4D"/>
              </a:solidFill>
            </a:endParaRPr>
          </a:p>
        </p:txBody>
      </p:sp>
      <p:sp>
        <p:nvSpPr>
          <p:cNvPr id="28" name="Rounded Rectangle 27"/>
          <p:cNvSpPr/>
          <p:nvPr/>
        </p:nvSpPr>
        <p:spPr bwMode="auto">
          <a:xfrm>
            <a:off x="376018" y="5987058"/>
            <a:ext cx="1920240" cy="201168"/>
          </a:xfrm>
          <a:prstGeom prst="roundRect">
            <a:avLst/>
          </a:prstGeom>
          <a:solidFill>
            <a:srgbClr val="0091DF"/>
          </a:solidFill>
          <a:ln w="9525" algn="ctr">
            <a:noFill/>
            <a:miter lim="800000"/>
            <a:headEnd/>
            <a:tailEnd/>
          </a:ln>
          <a:effectLst/>
          <a:scene3d>
            <a:camera prst="orthographicFront"/>
            <a:lightRig rig="threePt" dir="t"/>
          </a:scene3d>
          <a:sp3d>
            <a:bevelT/>
          </a:sp3d>
        </p:spPr>
        <p:txBody>
          <a:bodyPr vert="horz" wrap="square" lIns="91428" tIns="45714" rIns="91428" bIns="45714" numCol="1" rtlCol="0" anchor="ctr" anchorCtr="0" compatLnSpc="1">
            <a:prstTxWarp prst="textNoShape">
              <a:avLst/>
            </a:prstTxWarp>
          </a:bodyPr>
          <a:lstStyle/>
          <a:p>
            <a:pPr algn="ctr"/>
            <a:r>
              <a:rPr lang="en-US" sz="1050" b="1" dirty="0">
                <a:solidFill>
                  <a:schemeClr val="bg1"/>
                </a:solidFill>
                <a:latin typeface="Arial Narrow"/>
              </a:rPr>
              <a:t>R&amp;R/Study Team led activity</a:t>
            </a:r>
          </a:p>
        </p:txBody>
      </p:sp>
      <p:sp>
        <p:nvSpPr>
          <p:cNvPr id="29" name="Rounded Rectangle 28"/>
          <p:cNvSpPr/>
          <p:nvPr/>
        </p:nvSpPr>
        <p:spPr bwMode="auto">
          <a:xfrm>
            <a:off x="376018" y="6227404"/>
            <a:ext cx="1920240" cy="201168"/>
          </a:xfrm>
          <a:prstGeom prst="roundRect">
            <a:avLst/>
          </a:prstGeom>
          <a:solidFill>
            <a:schemeClr val="accent6">
              <a:lumMod val="75000"/>
            </a:schemeClr>
          </a:solidFill>
          <a:ln w="9525" algn="ctr">
            <a:noFill/>
            <a:miter lim="800000"/>
            <a:headEnd/>
            <a:tailEnd/>
          </a:ln>
          <a:effectLst/>
          <a:scene3d>
            <a:camera prst="orthographicFront"/>
            <a:lightRig rig="threePt" dir="t"/>
          </a:scene3d>
          <a:sp3d>
            <a:bevelT/>
          </a:sp3d>
        </p:spPr>
        <p:txBody>
          <a:bodyPr vert="horz" wrap="square" lIns="91428" tIns="45714" rIns="91428" bIns="45714" numCol="1" rtlCol="0" anchor="ctr" anchorCtr="0" compatLnSpc="1">
            <a:prstTxWarp prst="textNoShape">
              <a:avLst/>
            </a:prstTxWarp>
          </a:bodyPr>
          <a:lstStyle/>
          <a:p>
            <a:pPr algn="ctr"/>
            <a:r>
              <a:rPr lang="en-US" sz="1050" b="1" dirty="0">
                <a:solidFill>
                  <a:schemeClr val="bg1"/>
                </a:solidFill>
                <a:latin typeface="Arial Narrow" panose="020B0606020202030204" pitchFamily="34" charset="0"/>
              </a:rPr>
              <a:t>CLM led activity</a:t>
            </a:r>
          </a:p>
        </p:txBody>
      </p:sp>
      <p:sp>
        <p:nvSpPr>
          <p:cNvPr id="15" name="Rounded Rectangle 14"/>
          <p:cNvSpPr/>
          <p:nvPr/>
        </p:nvSpPr>
        <p:spPr bwMode="auto">
          <a:xfrm>
            <a:off x="402306" y="1642514"/>
            <a:ext cx="3167528" cy="966265"/>
          </a:xfrm>
          <a:prstGeom prst="roundRect">
            <a:avLst/>
          </a:prstGeom>
          <a:solidFill>
            <a:schemeClr val="bg2">
              <a:lumMod val="75000"/>
            </a:schemeClr>
          </a:solidFill>
          <a:ln w="9525" algn="ctr">
            <a:noFill/>
            <a:miter lim="800000"/>
            <a:headEnd/>
            <a:tailEnd/>
          </a:ln>
          <a:effectLst/>
          <a:scene3d>
            <a:camera prst="orthographicFront"/>
            <a:lightRig rig="threePt" dir="t"/>
          </a:scene3d>
          <a:sp3d>
            <a:bevelT/>
          </a:sp3d>
        </p:spPr>
        <p:txBody>
          <a:bodyPr vert="horz" wrap="square" lIns="91428" tIns="45714" rIns="91428" bIns="45714" numCol="1" rtlCol="0" anchor="ctr" anchorCtr="0" compatLnSpc="1">
            <a:prstTxWarp prst="textNoShape">
              <a:avLst/>
            </a:prstTxWarp>
          </a:bodyPr>
          <a:lstStyle/>
          <a:p>
            <a:pPr lvl="0" algn="ctr"/>
            <a:endParaRPr lang="en-US" sz="1200" b="1" dirty="0">
              <a:solidFill>
                <a:schemeClr val="bg1"/>
              </a:solidFill>
              <a:latin typeface="Arial Narrow" panose="020B0606020202030204" pitchFamily="34" charset="0"/>
            </a:endParaRPr>
          </a:p>
          <a:p>
            <a:pPr lvl="0" algn="ctr"/>
            <a:r>
              <a:rPr lang="en-US" sz="1200" b="1" dirty="0">
                <a:solidFill>
                  <a:schemeClr val="bg1"/>
                </a:solidFill>
                <a:latin typeface="Arial Narrow" panose="020B0606020202030204" pitchFamily="34" charset="0"/>
              </a:rPr>
              <a:t>Excel loads translated files of R&amp;R materials into your country folder in their FTP</a:t>
            </a:r>
          </a:p>
          <a:p>
            <a:pPr lvl="0" algn="ctr"/>
            <a:endParaRPr lang="en-US" sz="1200" b="1" dirty="0">
              <a:solidFill>
                <a:schemeClr val="bg1"/>
              </a:solidFill>
              <a:latin typeface="Arial Narrow" panose="020B0606020202030204" pitchFamily="34" charset="0"/>
            </a:endParaRPr>
          </a:p>
          <a:p>
            <a:pPr lvl="0" algn="ctr"/>
            <a:endParaRPr lang="en-US" sz="1200" b="1" dirty="0">
              <a:solidFill>
                <a:schemeClr val="bg1"/>
              </a:solidFill>
              <a:latin typeface="Arial Narrow" panose="020B0606020202030204" pitchFamily="34" charset="0"/>
            </a:endParaRPr>
          </a:p>
        </p:txBody>
      </p:sp>
      <p:sp>
        <p:nvSpPr>
          <p:cNvPr id="19" name="Right Arrow 18"/>
          <p:cNvSpPr/>
          <p:nvPr/>
        </p:nvSpPr>
        <p:spPr bwMode="gray">
          <a:xfrm>
            <a:off x="7849987" y="1795189"/>
            <a:ext cx="365760" cy="465416"/>
          </a:xfrm>
          <a:prstGeom prst="rightArrow">
            <a:avLst/>
          </a:prstGeom>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latin typeface="Arial" panose="020B0604020202020204" pitchFamily="34" charset="0"/>
            </a:endParaRPr>
          </a:p>
        </p:txBody>
      </p:sp>
      <p:sp>
        <p:nvSpPr>
          <p:cNvPr id="20" name="Right Arrow 19"/>
          <p:cNvSpPr/>
          <p:nvPr/>
        </p:nvSpPr>
        <p:spPr bwMode="gray">
          <a:xfrm rot="10800000">
            <a:off x="7980100" y="3137205"/>
            <a:ext cx="365760" cy="465416"/>
          </a:xfrm>
          <a:prstGeom prst="rightArrow">
            <a:avLst/>
          </a:prstGeom>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latin typeface="Arial" panose="020B0604020202020204" pitchFamily="34" charset="0"/>
            </a:endParaRPr>
          </a:p>
        </p:txBody>
      </p:sp>
      <p:sp>
        <p:nvSpPr>
          <p:cNvPr id="24" name="Right Arrow 23"/>
          <p:cNvSpPr/>
          <p:nvPr/>
        </p:nvSpPr>
        <p:spPr bwMode="gray">
          <a:xfrm rot="5400000">
            <a:off x="10028542" y="2591659"/>
            <a:ext cx="372332" cy="457200"/>
          </a:xfrm>
          <a:prstGeom prst="rightArrow">
            <a:avLst/>
          </a:prstGeom>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latin typeface="Arial" panose="020B0604020202020204" pitchFamily="34" charset="0"/>
            </a:endParaRPr>
          </a:p>
        </p:txBody>
      </p:sp>
      <p:sp>
        <p:nvSpPr>
          <p:cNvPr id="27" name="Right Arrow 26"/>
          <p:cNvSpPr/>
          <p:nvPr/>
        </p:nvSpPr>
        <p:spPr bwMode="gray">
          <a:xfrm>
            <a:off x="7898399" y="4661708"/>
            <a:ext cx="365760" cy="465416"/>
          </a:xfrm>
          <a:prstGeom prst="rightArrow">
            <a:avLst/>
          </a:prstGeom>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latin typeface="Arial" panose="020B0604020202020204" pitchFamily="34" charset="0"/>
            </a:endParaRPr>
          </a:p>
        </p:txBody>
      </p:sp>
      <p:sp>
        <p:nvSpPr>
          <p:cNvPr id="32" name="Rounded Rectangle 27">
            <a:extLst>
              <a:ext uri="{FF2B5EF4-FFF2-40B4-BE49-F238E27FC236}">
                <a16:creationId xmlns:a16="http://schemas.microsoft.com/office/drawing/2014/main" id="{5ADBE1F4-C14C-47C6-8177-7DB112642E36}"/>
              </a:ext>
            </a:extLst>
          </p:cNvPr>
          <p:cNvSpPr/>
          <p:nvPr/>
        </p:nvSpPr>
        <p:spPr bwMode="auto">
          <a:xfrm>
            <a:off x="374729" y="5746261"/>
            <a:ext cx="1920240" cy="201168"/>
          </a:xfrm>
          <a:prstGeom prst="roundRect">
            <a:avLst/>
          </a:prstGeom>
          <a:solidFill>
            <a:schemeClr val="bg2">
              <a:lumMod val="75000"/>
            </a:schemeClr>
          </a:solidFill>
          <a:ln w="9525" algn="ctr">
            <a:noFill/>
            <a:miter lim="800000"/>
            <a:headEnd/>
            <a:tailEnd/>
          </a:ln>
          <a:effectLst/>
          <a:scene3d>
            <a:camera prst="orthographicFront"/>
            <a:lightRig rig="threePt" dir="t"/>
          </a:scene3d>
          <a:sp3d>
            <a:bevelT/>
          </a:sp3d>
        </p:spPr>
        <p:txBody>
          <a:bodyPr vert="horz" wrap="square" lIns="91428" tIns="45714" rIns="91428" bIns="45714" numCol="1" rtlCol="0" anchor="ctr" anchorCtr="0" compatLnSpc="1">
            <a:prstTxWarp prst="textNoShape">
              <a:avLst/>
            </a:prstTxWarp>
          </a:bodyPr>
          <a:lstStyle/>
          <a:p>
            <a:pPr algn="ctr"/>
            <a:r>
              <a:rPr lang="en-US" sz="1050" b="1" dirty="0">
                <a:solidFill>
                  <a:schemeClr val="bg1"/>
                </a:solidFill>
                <a:latin typeface="Arial Narrow" panose="020B0606020202030204" pitchFamily="34" charset="0"/>
              </a:rPr>
              <a:t>Excel Translations led activity</a:t>
            </a:r>
          </a:p>
        </p:txBody>
      </p:sp>
      <p:grpSp>
        <p:nvGrpSpPr>
          <p:cNvPr id="8" name="Group 7">
            <a:extLst>
              <a:ext uri="{FF2B5EF4-FFF2-40B4-BE49-F238E27FC236}">
                <a16:creationId xmlns:a16="http://schemas.microsoft.com/office/drawing/2014/main" id="{87295DE8-46FC-4D47-9725-5BAC0C77DD7C}"/>
              </a:ext>
            </a:extLst>
          </p:cNvPr>
          <p:cNvGrpSpPr/>
          <p:nvPr/>
        </p:nvGrpSpPr>
        <p:grpSpPr>
          <a:xfrm>
            <a:off x="335215" y="1639373"/>
            <a:ext cx="11685334" cy="5086131"/>
            <a:chOff x="335215" y="1639373"/>
            <a:chExt cx="11685334" cy="5086131"/>
          </a:xfrm>
        </p:grpSpPr>
        <p:sp>
          <p:nvSpPr>
            <p:cNvPr id="12" name="Rounded Rectangle 11"/>
            <p:cNvSpPr/>
            <p:nvPr/>
          </p:nvSpPr>
          <p:spPr bwMode="auto">
            <a:xfrm>
              <a:off x="4480003" y="1647437"/>
              <a:ext cx="3167528" cy="987828"/>
            </a:xfrm>
            <a:prstGeom prst="roundRect">
              <a:avLst/>
            </a:prstGeom>
            <a:solidFill>
              <a:srgbClr val="0091DF"/>
            </a:solidFill>
            <a:ln w="9525" algn="ctr">
              <a:noFill/>
              <a:miter lim="800000"/>
              <a:headEnd/>
              <a:tailEnd/>
            </a:ln>
            <a:effectLst/>
            <a:scene3d>
              <a:camera prst="orthographicFront"/>
              <a:lightRig rig="threePt" dir="t"/>
            </a:scene3d>
            <a:sp3d>
              <a:bevelT/>
            </a:sp3d>
          </p:spPr>
          <p:txBody>
            <a:bodyPr vert="horz" wrap="square" lIns="91428" tIns="45714" rIns="91428" bIns="45714" numCol="1" rtlCol="0" anchor="ctr" anchorCtr="0" compatLnSpc="1">
              <a:prstTxWarp prst="textNoShape">
                <a:avLst/>
              </a:prstTxWarp>
            </a:bodyPr>
            <a:lstStyle/>
            <a:p>
              <a:pPr algn="ctr"/>
              <a:r>
                <a:rPr lang="en-US" sz="1200" b="1" dirty="0">
                  <a:solidFill>
                    <a:schemeClr val="bg1"/>
                  </a:solidFill>
                  <a:latin typeface="Arial Narrow"/>
                </a:rPr>
                <a:t>RR Manager informs CLM when country files are available for In country Review (ICR)</a:t>
              </a:r>
            </a:p>
          </p:txBody>
        </p:sp>
        <p:sp>
          <p:nvSpPr>
            <p:cNvPr id="13" name="Rounded Rectangle 12"/>
            <p:cNvSpPr/>
            <p:nvPr/>
          </p:nvSpPr>
          <p:spPr bwMode="auto">
            <a:xfrm>
              <a:off x="8557700" y="1639373"/>
              <a:ext cx="3167528" cy="975283"/>
            </a:xfrm>
            <a:prstGeom prst="roundRect">
              <a:avLst/>
            </a:prstGeom>
            <a:solidFill>
              <a:schemeClr val="accent6">
                <a:lumMod val="75000"/>
              </a:schemeClr>
            </a:solidFill>
            <a:ln w="9525" algn="ctr">
              <a:noFill/>
              <a:miter lim="800000"/>
              <a:headEnd/>
              <a:tailEnd/>
            </a:ln>
            <a:effectLst/>
            <a:scene3d>
              <a:camera prst="orthographicFront"/>
              <a:lightRig rig="threePt" dir="t"/>
            </a:scene3d>
            <a:sp3d>
              <a:bevelT/>
            </a:sp3d>
          </p:spPr>
          <p:txBody>
            <a:bodyPr vert="horz" wrap="square" lIns="91428" tIns="45714" rIns="91428" bIns="45714" numCol="1" rtlCol="0" anchor="ctr" anchorCtr="0" compatLnSpc="1">
              <a:prstTxWarp prst="textNoShape">
                <a:avLst/>
              </a:prstTxWarp>
            </a:bodyPr>
            <a:lstStyle/>
            <a:p>
              <a:pPr algn="ctr"/>
              <a:r>
                <a:rPr lang="en-US" sz="1200" b="1" dirty="0">
                  <a:solidFill>
                    <a:schemeClr val="bg1"/>
                  </a:solidFill>
                  <a:latin typeface="Arial Narrow" panose="020B0606020202030204" pitchFamily="34" charset="0"/>
                </a:rPr>
                <a:t>CLM  reviews READ FIRST folder and downloads files from FTP “01 For Review by CLM” for In Country Review (ICR)</a:t>
              </a:r>
            </a:p>
          </p:txBody>
        </p:sp>
        <p:sp>
          <p:nvSpPr>
            <p:cNvPr id="14" name="Rounded Rectangle 13"/>
            <p:cNvSpPr/>
            <p:nvPr/>
          </p:nvSpPr>
          <p:spPr bwMode="auto">
            <a:xfrm>
              <a:off x="8687669" y="2979113"/>
              <a:ext cx="3167528" cy="999408"/>
            </a:xfrm>
            <a:prstGeom prst="roundRect">
              <a:avLst/>
            </a:prstGeom>
            <a:solidFill>
              <a:schemeClr val="accent6">
                <a:lumMod val="75000"/>
              </a:schemeClr>
            </a:solidFill>
            <a:ln w="9525" algn="ctr">
              <a:noFill/>
              <a:miter lim="800000"/>
              <a:headEnd/>
              <a:tailEnd/>
            </a:ln>
            <a:effectLst/>
            <a:scene3d>
              <a:camera prst="orthographicFront"/>
              <a:lightRig rig="threePt" dir="t"/>
            </a:scene3d>
            <a:sp3d>
              <a:bevelT/>
            </a:sp3d>
          </p:spPr>
          <p:txBody>
            <a:bodyPr vert="horz" wrap="square" lIns="91428" tIns="45714" rIns="91428" bIns="45714" numCol="1" rtlCol="0" anchor="ctr" anchorCtr="0" compatLnSpc="1">
              <a:prstTxWarp prst="textNoShape">
                <a:avLst/>
              </a:prstTxWarp>
            </a:bodyPr>
            <a:lstStyle/>
            <a:p>
              <a:pPr algn="ctr"/>
              <a:r>
                <a:rPr lang="en-US" sz="1200" b="1" dirty="0">
                  <a:solidFill>
                    <a:schemeClr val="bg1"/>
                  </a:solidFill>
                  <a:latin typeface="Arial Narrow" panose="020B0606020202030204" pitchFamily="34" charset="0"/>
                </a:rPr>
                <a:t>CLM completes In Country Review and CLM Feedback Form and uploads into the “02 Reviewed by CLM” folder on Excel  FTP</a:t>
              </a:r>
            </a:p>
          </p:txBody>
        </p:sp>
        <p:sp>
          <p:nvSpPr>
            <p:cNvPr id="16" name="Rounded Rectangle 15"/>
            <p:cNvSpPr/>
            <p:nvPr/>
          </p:nvSpPr>
          <p:spPr bwMode="auto">
            <a:xfrm>
              <a:off x="4470763" y="2971353"/>
              <a:ext cx="3167528" cy="1012336"/>
            </a:xfrm>
            <a:prstGeom prst="roundRect">
              <a:avLst/>
            </a:prstGeom>
            <a:solidFill>
              <a:schemeClr val="accent6">
                <a:lumMod val="75000"/>
              </a:schemeClr>
            </a:solidFill>
            <a:ln w="9525" algn="ctr">
              <a:noFill/>
              <a:miter lim="800000"/>
              <a:headEnd/>
              <a:tailEnd/>
            </a:ln>
            <a:effectLst/>
            <a:scene3d>
              <a:camera prst="orthographicFront"/>
              <a:lightRig rig="threePt" dir="t"/>
            </a:scene3d>
            <a:sp3d>
              <a:bevelT/>
            </a:sp3d>
          </p:spPr>
          <p:txBody>
            <a:bodyPr vert="horz" wrap="square" lIns="91428" tIns="45714" rIns="91428" bIns="45714" numCol="1" rtlCol="0" anchor="ctr" anchorCtr="0" compatLnSpc="1">
              <a:prstTxWarp prst="textNoShape">
                <a:avLst/>
              </a:prstTxWarp>
            </a:bodyPr>
            <a:lstStyle/>
            <a:p>
              <a:pPr algn="ctr"/>
              <a:r>
                <a:rPr lang="en-US" sz="1200" b="1" dirty="0">
                  <a:solidFill>
                    <a:schemeClr val="bg1"/>
                  </a:solidFill>
                  <a:latin typeface="Arial Narrow" panose="020B0606020202030204" pitchFamily="34" charset="0"/>
                </a:rPr>
                <a:t>CLM notifies RR Manager that ICR files have been loaded to Excel FTP with track changes</a:t>
              </a:r>
            </a:p>
          </p:txBody>
        </p:sp>
        <p:sp>
          <p:nvSpPr>
            <p:cNvPr id="18" name="Right Arrow 17"/>
            <p:cNvSpPr/>
            <p:nvPr/>
          </p:nvSpPr>
          <p:spPr bwMode="gray">
            <a:xfrm>
              <a:off x="3772289" y="1873215"/>
              <a:ext cx="365760" cy="465416"/>
            </a:xfrm>
            <a:prstGeom prst="rightArrow">
              <a:avLst/>
            </a:prstGeom>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latin typeface="Arial" panose="020B0604020202020204" pitchFamily="34" charset="0"/>
              </a:endParaRPr>
            </a:p>
          </p:txBody>
        </p:sp>
        <p:sp>
          <p:nvSpPr>
            <p:cNvPr id="21" name="Right Arrow 20"/>
            <p:cNvSpPr/>
            <p:nvPr/>
          </p:nvSpPr>
          <p:spPr bwMode="gray">
            <a:xfrm rot="10800000">
              <a:off x="3763194" y="3259829"/>
              <a:ext cx="365760" cy="465416"/>
            </a:xfrm>
            <a:prstGeom prst="rightArrow">
              <a:avLst/>
            </a:prstGeom>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latin typeface="Arial" panose="020B0604020202020204" pitchFamily="34" charset="0"/>
              </a:endParaRPr>
            </a:p>
          </p:txBody>
        </p:sp>
        <p:sp>
          <p:nvSpPr>
            <p:cNvPr id="22" name="Rounded Rectangle 21"/>
            <p:cNvSpPr/>
            <p:nvPr/>
          </p:nvSpPr>
          <p:spPr bwMode="auto">
            <a:xfrm>
              <a:off x="374729" y="2965552"/>
              <a:ext cx="3167528" cy="1012336"/>
            </a:xfrm>
            <a:prstGeom prst="roundRect">
              <a:avLst/>
            </a:prstGeom>
            <a:solidFill>
              <a:schemeClr val="bg2">
                <a:lumMod val="75000"/>
              </a:schemeClr>
            </a:solidFill>
            <a:ln w="9525" algn="ctr">
              <a:noFill/>
              <a:miter lim="800000"/>
              <a:headEnd/>
              <a:tailEnd/>
            </a:ln>
            <a:effectLst/>
            <a:scene3d>
              <a:camera prst="orthographicFront"/>
              <a:lightRig rig="threePt" dir="t"/>
            </a:scene3d>
            <a:sp3d>
              <a:bevelT/>
            </a:sp3d>
          </p:spPr>
          <p:txBody>
            <a:bodyPr vert="horz" wrap="square" lIns="91428" tIns="45714" rIns="91428" bIns="45714" numCol="1" rtlCol="0" anchor="ctr" anchorCtr="0" compatLnSpc="1">
              <a:prstTxWarp prst="textNoShape">
                <a:avLst/>
              </a:prstTxWarp>
            </a:bodyPr>
            <a:lstStyle/>
            <a:p>
              <a:pPr algn="ctr"/>
              <a:r>
                <a:rPr lang="en-US" sz="1100" b="1" i="1" dirty="0">
                  <a:solidFill>
                    <a:schemeClr val="bg1"/>
                  </a:solidFill>
                  <a:latin typeface="Arial Narrow" panose="020B0606020202030204" pitchFamily="34" charset="0"/>
                </a:rPr>
                <a:t>Excel adapts files and post  ERC ready files to folder “03 For ERC Submission” to Excel FTP</a:t>
              </a:r>
            </a:p>
          </p:txBody>
        </p:sp>
        <p:sp>
          <p:nvSpPr>
            <p:cNvPr id="23" name="Rounded Rectangle 22"/>
            <p:cNvSpPr/>
            <p:nvPr/>
          </p:nvSpPr>
          <p:spPr bwMode="auto">
            <a:xfrm>
              <a:off x="335215" y="4523222"/>
              <a:ext cx="3167528" cy="1012336"/>
            </a:xfrm>
            <a:prstGeom prst="roundRect">
              <a:avLst/>
            </a:prstGeom>
            <a:solidFill>
              <a:srgbClr val="0091DF"/>
            </a:solidFill>
            <a:ln w="9525" algn="ctr">
              <a:noFill/>
              <a:miter lim="800000"/>
              <a:headEnd/>
              <a:tailEnd/>
            </a:ln>
            <a:effectLst/>
            <a:scene3d>
              <a:camera prst="orthographicFront"/>
              <a:lightRig rig="threePt" dir="t"/>
            </a:scene3d>
            <a:sp3d>
              <a:bevelT/>
            </a:sp3d>
          </p:spPr>
          <p:txBody>
            <a:bodyPr vert="horz" wrap="square" lIns="91428" tIns="45714" rIns="91428" bIns="45714" numCol="1" rtlCol="0" anchor="ctr" anchorCtr="0" compatLnSpc="1">
              <a:prstTxWarp prst="textNoShape">
                <a:avLst/>
              </a:prstTxWarp>
            </a:bodyPr>
            <a:lstStyle/>
            <a:p>
              <a:pPr algn="ctr"/>
              <a:r>
                <a:rPr lang="en-US" sz="1200" b="1" dirty="0">
                  <a:solidFill>
                    <a:schemeClr val="bg1"/>
                  </a:solidFill>
                  <a:latin typeface="Arial Narrow"/>
                </a:rPr>
                <a:t>RR Team notifies CLM when files are available for ERC country submission </a:t>
              </a:r>
            </a:p>
          </p:txBody>
        </p:sp>
        <p:sp>
          <p:nvSpPr>
            <p:cNvPr id="25" name="Right Arrow 24"/>
            <p:cNvSpPr/>
            <p:nvPr/>
          </p:nvSpPr>
          <p:spPr bwMode="gray">
            <a:xfrm rot="5400000">
              <a:off x="1717837" y="4041250"/>
              <a:ext cx="402283" cy="449654"/>
            </a:xfrm>
            <a:prstGeom prst="rightArrow">
              <a:avLst/>
            </a:prstGeom>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latin typeface="Arial" panose="020B0604020202020204" pitchFamily="34" charset="0"/>
              </a:endParaRPr>
            </a:p>
          </p:txBody>
        </p:sp>
        <p:sp>
          <p:nvSpPr>
            <p:cNvPr id="26" name="Right Arrow 25"/>
            <p:cNvSpPr/>
            <p:nvPr/>
          </p:nvSpPr>
          <p:spPr bwMode="gray">
            <a:xfrm>
              <a:off x="3736483" y="4603811"/>
              <a:ext cx="365760" cy="465416"/>
            </a:xfrm>
            <a:prstGeom prst="rightArrow">
              <a:avLst/>
            </a:prstGeom>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latin typeface="Arial" panose="020B0604020202020204" pitchFamily="34" charset="0"/>
              </a:endParaRPr>
            </a:p>
          </p:txBody>
        </p:sp>
        <p:sp>
          <p:nvSpPr>
            <p:cNvPr id="30" name="Rounded Rectangle 29"/>
            <p:cNvSpPr/>
            <p:nvPr/>
          </p:nvSpPr>
          <p:spPr bwMode="auto">
            <a:xfrm>
              <a:off x="4470763" y="4523222"/>
              <a:ext cx="3167528" cy="999408"/>
            </a:xfrm>
            <a:prstGeom prst="roundRect">
              <a:avLst/>
            </a:prstGeom>
            <a:solidFill>
              <a:schemeClr val="accent6">
                <a:lumMod val="75000"/>
              </a:schemeClr>
            </a:solidFill>
            <a:ln w="9525" algn="ctr">
              <a:noFill/>
              <a:miter lim="800000"/>
              <a:headEnd/>
              <a:tailEnd/>
            </a:ln>
            <a:effectLst/>
            <a:scene3d>
              <a:camera prst="orthographicFront"/>
              <a:lightRig rig="threePt" dir="t"/>
            </a:scene3d>
            <a:sp3d>
              <a:bevelT/>
            </a:sp3d>
          </p:spPr>
          <p:txBody>
            <a:bodyPr vert="horz" wrap="square" lIns="91428" tIns="45714" rIns="91428" bIns="45714" numCol="1" rtlCol="0" anchor="ctr" anchorCtr="0" compatLnSpc="1">
              <a:prstTxWarp prst="textNoShape">
                <a:avLst/>
              </a:prstTxWarp>
            </a:bodyPr>
            <a:lstStyle/>
            <a:p>
              <a:pPr algn="ctr"/>
              <a:r>
                <a:rPr lang="en-US" sz="1200" b="1" dirty="0">
                  <a:solidFill>
                    <a:schemeClr val="bg1"/>
                  </a:solidFill>
                  <a:latin typeface="Arial Narrow" panose="020B0606020202030204" pitchFamily="34" charset="0"/>
                </a:rPr>
                <a:t>CLM retrieves ERC files from Excel FTP and  Submits to ERC for review/approval</a:t>
              </a:r>
            </a:p>
          </p:txBody>
        </p:sp>
        <p:sp>
          <p:nvSpPr>
            <p:cNvPr id="34" name="Rounded Rectangle 29">
              <a:extLst>
                <a:ext uri="{FF2B5EF4-FFF2-40B4-BE49-F238E27FC236}">
                  <a16:creationId xmlns:a16="http://schemas.microsoft.com/office/drawing/2014/main" id="{ABB175BB-0AC8-4FB2-B2C7-43CDD3FC549F}"/>
                </a:ext>
              </a:extLst>
            </p:cNvPr>
            <p:cNvSpPr/>
            <p:nvPr/>
          </p:nvSpPr>
          <p:spPr bwMode="auto">
            <a:xfrm>
              <a:off x="8541144" y="4461606"/>
              <a:ext cx="3479403" cy="981767"/>
            </a:xfrm>
            <a:prstGeom prst="roundRect">
              <a:avLst/>
            </a:prstGeom>
            <a:solidFill>
              <a:schemeClr val="accent6">
                <a:lumMod val="75000"/>
              </a:schemeClr>
            </a:solidFill>
            <a:ln w="9525" algn="ctr">
              <a:noFill/>
              <a:miter lim="800000"/>
              <a:headEnd/>
              <a:tailEnd/>
            </a:ln>
            <a:effectLst/>
            <a:scene3d>
              <a:camera prst="orthographicFront"/>
              <a:lightRig rig="threePt" dir="t"/>
            </a:scene3d>
            <a:sp3d>
              <a:bevelT/>
            </a:sp3d>
          </p:spPr>
          <p:txBody>
            <a:bodyPr vert="horz" wrap="square" lIns="91428" tIns="45714" rIns="91428" bIns="45714" numCol="1" rtlCol="0" anchor="ctr" anchorCtr="0" compatLnSpc="1">
              <a:prstTxWarp prst="textNoShape">
                <a:avLst/>
              </a:prstTxWarp>
            </a:bodyPr>
            <a:lstStyle/>
            <a:p>
              <a:pPr algn="ctr"/>
              <a:r>
                <a:rPr lang="en-US" sz="1200" b="1" dirty="0">
                  <a:solidFill>
                    <a:schemeClr val="bg1"/>
                  </a:solidFill>
                  <a:latin typeface="Arial Narrow" panose="020B0606020202030204" pitchFamily="34" charset="0"/>
                </a:rPr>
                <a:t>ERC Approval/Feedback:  CLM notifies R&amp;R Manager</a:t>
              </a:r>
            </a:p>
            <a:p>
              <a:pPr marL="171450" indent="-171450">
                <a:buFont typeface="Agency FB" panose="020B0503020202020204" pitchFamily="34" charset="0"/>
                <a:buChar char="−"/>
              </a:pPr>
              <a:r>
                <a:rPr lang="en-US" sz="1200" b="1" dirty="0">
                  <a:solidFill>
                    <a:schemeClr val="bg1"/>
                  </a:solidFill>
                  <a:latin typeface="Arial Narrow" panose="020B0606020202030204" pitchFamily="34" charset="0"/>
                </a:rPr>
                <a:t>No feedback: No further action</a:t>
              </a:r>
            </a:p>
            <a:p>
              <a:pPr marL="171450" indent="-171450">
                <a:buFont typeface="Agency FB" panose="020B0503020202020204" pitchFamily="34" charset="0"/>
                <a:buChar char="−"/>
              </a:pPr>
              <a:r>
                <a:rPr lang="en-US" sz="1200" b="1" dirty="0">
                  <a:solidFill>
                    <a:schemeClr val="bg1"/>
                  </a:solidFill>
                  <a:latin typeface="Arial Narrow" panose="020B0606020202030204" pitchFamily="34" charset="0"/>
                </a:rPr>
                <a:t>With Feedback:  CLM completes ERC Feedback from and uploads files with annotation to folder “04 Reviewed ERC” on Excel FTP</a:t>
              </a:r>
            </a:p>
          </p:txBody>
        </p:sp>
        <p:sp>
          <p:nvSpPr>
            <p:cNvPr id="35" name="Rounded Rectangle 21">
              <a:extLst>
                <a:ext uri="{FF2B5EF4-FFF2-40B4-BE49-F238E27FC236}">
                  <a16:creationId xmlns:a16="http://schemas.microsoft.com/office/drawing/2014/main" id="{8EEEE4D9-C5A7-4D3D-AB7E-409ADFE005A7}"/>
                </a:ext>
              </a:extLst>
            </p:cNvPr>
            <p:cNvSpPr/>
            <p:nvPr/>
          </p:nvSpPr>
          <p:spPr bwMode="auto">
            <a:xfrm>
              <a:off x="8541146" y="5801397"/>
              <a:ext cx="3479403" cy="924107"/>
            </a:xfrm>
            <a:prstGeom prst="roundRect">
              <a:avLst/>
            </a:prstGeom>
            <a:solidFill>
              <a:schemeClr val="bg2">
                <a:lumMod val="75000"/>
              </a:schemeClr>
            </a:solidFill>
            <a:ln w="9525" algn="ctr">
              <a:noFill/>
              <a:miter lim="800000"/>
              <a:headEnd/>
              <a:tailEnd/>
            </a:ln>
            <a:effectLst/>
            <a:scene3d>
              <a:camera prst="orthographicFront"/>
              <a:lightRig rig="threePt" dir="t"/>
            </a:scene3d>
            <a:sp3d>
              <a:bevelT/>
            </a:sp3d>
          </p:spPr>
          <p:txBody>
            <a:bodyPr vert="horz" wrap="square" lIns="91428" tIns="45714" rIns="91428" bIns="45714" numCol="1" rtlCol="0" anchor="ctr" anchorCtr="0" compatLnSpc="1">
              <a:prstTxWarp prst="textNoShape">
                <a:avLst/>
              </a:prstTxWarp>
            </a:bodyPr>
            <a:lstStyle/>
            <a:p>
              <a:pPr algn="ctr"/>
              <a:r>
                <a:rPr lang="en-US" sz="1100" b="1" i="1" dirty="0">
                  <a:solidFill>
                    <a:schemeClr val="bg1"/>
                  </a:solidFill>
                  <a:latin typeface="Arial Narrow" panose="020B0606020202030204" pitchFamily="34" charset="0"/>
                </a:rPr>
                <a:t>Excel  provides translation certificate in folder “05  Certs” in Excel FTP</a:t>
              </a:r>
            </a:p>
          </p:txBody>
        </p:sp>
      </p:grpSp>
      <p:sp>
        <p:nvSpPr>
          <p:cNvPr id="36" name="Right Arrow 23">
            <a:extLst>
              <a:ext uri="{FF2B5EF4-FFF2-40B4-BE49-F238E27FC236}">
                <a16:creationId xmlns:a16="http://schemas.microsoft.com/office/drawing/2014/main" id="{D0DB7998-24B2-45B5-95AA-B670E2863EB9}"/>
              </a:ext>
            </a:extLst>
          </p:cNvPr>
          <p:cNvSpPr/>
          <p:nvPr/>
        </p:nvSpPr>
        <p:spPr bwMode="gray">
          <a:xfrm rot="5400000">
            <a:off x="10083253" y="5416138"/>
            <a:ext cx="395183" cy="449654"/>
          </a:xfrm>
          <a:prstGeom prst="rightArrow">
            <a:avLst/>
          </a:prstGeom>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latin typeface="Arial" panose="020B0604020202020204" pitchFamily="34" charset="0"/>
            </a:endParaRPr>
          </a:p>
        </p:txBody>
      </p:sp>
    </p:spTree>
    <p:extLst>
      <p:ext uri="{BB962C8B-B14F-4D97-AF65-F5344CB8AC3E}">
        <p14:creationId xmlns:p14="http://schemas.microsoft.com/office/powerpoint/2010/main" val="1005034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a:extLst>
              <a:ext uri="{FF2B5EF4-FFF2-40B4-BE49-F238E27FC236}">
                <a16:creationId xmlns:a16="http://schemas.microsoft.com/office/drawing/2014/main" id="{668D4C5D-D79B-4891-BE7E-474B0560929E}"/>
              </a:ext>
            </a:extLst>
          </p:cNvPr>
          <p:cNvSpPr>
            <a:spLocks noGrp="1"/>
          </p:cNvSpPr>
          <p:nvPr>
            <p:ph type="subTitle" idx="13"/>
          </p:nvPr>
        </p:nvSpPr>
        <p:spPr/>
        <p:txBody>
          <a:bodyPr/>
          <a:lstStyle/>
          <a:p>
            <a:endParaRPr lang="en-US"/>
          </a:p>
        </p:txBody>
      </p:sp>
      <p:sp>
        <p:nvSpPr>
          <p:cNvPr id="3" name="Title 2"/>
          <p:cNvSpPr>
            <a:spLocks noGrp="1"/>
          </p:cNvSpPr>
          <p:nvPr>
            <p:ph type="title"/>
          </p:nvPr>
        </p:nvSpPr>
        <p:spPr/>
        <p:txBody>
          <a:bodyPr/>
          <a:lstStyle/>
          <a:p>
            <a:r>
              <a:rPr lang="en-US" dirty="0"/>
              <a:t>Quick How-To Videos</a:t>
            </a:r>
          </a:p>
        </p:txBody>
      </p:sp>
      <p:sp>
        <p:nvSpPr>
          <p:cNvPr id="13" name="Footer Placeholder 12">
            <a:extLst>
              <a:ext uri="{FF2B5EF4-FFF2-40B4-BE49-F238E27FC236}">
                <a16:creationId xmlns:a16="http://schemas.microsoft.com/office/drawing/2014/main" id="{C5E52E0C-098D-4E5F-BA48-2C127A41D2E1}"/>
              </a:ext>
            </a:extLst>
          </p:cNvPr>
          <p:cNvSpPr>
            <a:spLocks noGrp="1"/>
          </p:cNvSpPr>
          <p:nvPr>
            <p:ph type="ftr" sz="quarter" idx="11"/>
          </p:nvPr>
        </p:nvSpPr>
        <p:spPr/>
        <p:txBody>
          <a:bodyPr/>
          <a:lstStyle/>
          <a:p>
            <a:r>
              <a:rPr lang="en-US"/>
              <a:t>Patient Recruitment and Retention//CLM ICR Training</a:t>
            </a:r>
            <a:endParaRPr lang="en-US" dirty="0"/>
          </a:p>
        </p:txBody>
      </p:sp>
      <p:sp>
        <p:nvSpPr>
          <p:cNvPr id="14" name="Slide Number Placeholder 13">
            <a:extLst>
              <a:ext uri="{FF2B5EF4-FFF2-40B4-BE49-F238E27FC236}">
                <a16:creationId xmlns:a16="http://schemas.microsoft.com/office/drawing/2014/main" id="{18A22C21-39CC-4B1C-A28B-22FEEEEDF05A}"/>
              </a:ext>
            </a:extLst>
          </p:cNvPr>
          <p:cNvSpPr>
            <a:spLocks noGrp="1"/>
          </p:cNvSpPr>
          <p:nvPr>
            <p:ph type="sldNum" sz="quarter" idx="12"/>
          </p:nvPr>
        </p:nvSpPr>
        <p:spPr/>
        <p:txBody>
          <a:bodyPr/>
          <a:lstStyle/>
          <a:p>
            <a:pPr defTabSz="1219868"/>
            <a:r>
              <a:rPr lang="en-US" dirty="0">
                <a:solidFill>
                  <a:srgbClr val="4D4D4D"/>
                </a:solidFill>
              </a:rPr>
              <a:t>Page </a:t>
            </a:r>
            <a:fld id="{87F334AE-4EAC-4C2D-A638-92A76F09FCC4}" type="slidenum">
              <a:rPr lang="en-US" smtClean="0">
                <a:solidFill>
                  <a:srgbClr val="4D4D4D"/>
                </a:solidFill>
              </a:rPr>
              <a:pPr defTabSz="1219868"/>
              <a:t>11</a:t>
            </a:fld>
            <a:endParaRPr lang="en-US" dirty="0">
              <a:solidFill>
                <a:srgbClr val="4D4D4D"/>
              </a:solidFill>
            </a:endParaRPr>
          </a:p>
        </p:txBody>
      </p:sp>
      <p:sp>
        <p:nvSpPr>
          <p:cNvPr id="7" name="TextBox 6">
            <a:extLst>
              <a:ext uri="{FF2B5EF4-FFF2-40B4-BE49-F238E27FC236}">
                <a16:creationId xmlns:a16="http://schemas.microsoft.com/office/drawing/2014/main" id="{41F7C8C8-7511-4531-80DA-63BCD1150781}"/>
              </a:ext>
            </a:extLst>
          </p:cNvPr>
          <p:cNvSpPr txBox="1"/>
          <p:nvPr/>
        </p:nvSpPr>
        <p:spPr bwMode="gray">
          <a:xfrm>
            <a:off x="1513101" y="1473613"/>
            <a:ext cx="9164209" cy="1391340"/>
          </a:xfrm>
          <a:prstGeom prst="rect">
            <a:avLst/>
          </a:prstGeom>
          <a:noFill/>
          <a:ln>
            <a:noFill/>
          </a:ln>
        </p:spPr>
        <p:txBody>
          <a:bodyPr vert="horz" wrap="square" lIns="0" tIns="0" rIns="0" bIns="0" rtlCol="0" anchor="ctr">
            <a:noAutofit/>
          </a:bodyPr>
          <a:lstStyle/>
          <a:p>
            <a:pPr algn="ctr" rtl="0" eaLnBrk="1" fontAlgn="auto" hangingPunct="1">
              <a:spcBef>
                <a:spcPts val="0"/>
              </a:spcBef>
              <a:spcAft>
                <a:spcPts val="0"/>
              </a:spcAft>
            </a:pPr>
            <a:r>
              <a:rPr lang="en-US" sz="3600" b="1" i="0" u="none" baseline="0" dirty="0">
                <a:solidFill>
                  <a:schemeClr val="bg2">
                    <a:lumMod val="60000"/>
                    <a:lumOff val="40000"/>
                  </a:schemeClr>
                </a:solidFill>
                <a:latin typeface="Arial" panose="020B0604020202020204" pitchFamily="34" charset="0"/>
              </a:rPr>
              <a:t>The following slides explain </a:t>
            </a:r>
            <a:br>
              <a:rPr lang="en-US" sz="3600" b="1" i="0" u="none" baseline="0" dirty="0">
                <a:solidFill>
                  <a:schemeClr val="bg2">
                    <a:lumMod val="60000"/>
                    <a:lumOff val="40000"/>
                  </a:schemeClr>
                </a:solidFill>
                <a:latin typeface="Arial" panose="020B0604020202020204" pitchFamily="34" charset="0"/>
              </a:rPr>
            </a:br>
            <a:r>
              <a:rPr lang="en-US" sz="3600" b="1" i="0" u="none" baseline="0" dirty="0">
                <a:solidFill>
                  <a:schemeClr val="bg2">
                    <a:lumMod val="60000"/>
                    <a:lumOff val="40000"/>
                  </a:schemeClr>
                </a:solidFill>
                <a:latin typeface="Arial" panose="020B0604020202020204" pitchFamily="34" charset="0"/>
              </a:rPr>
              <a:t>In-Country Review (ICR) in 10 easy steps.</a:t>
            </a:r>
          </a:p>
        </p:txBody>
      </p:sp>
      <p:grpSp>
        <p:nvGrpSpPr>
          <p:cNvPr id="6" name="Group 5">
            <a:extLst>
              <a:ext uri="{FF2B5EF4-FFF2-40B4-BE49-F238E27FC236}">
                <a16:creationId xmlns:a16="http://schemas.microsoft.com/office/drawing/2014/main" id="{85BD56D4-4BCF-4237-95EA-C9CCCD3C420D}"/>
              </a:ext>
            </a:extLst>
          </p:cNvPr>
          <p:cNvGrpSpPr/>
          <p:nvPr/>
        </p:nvGrpSpPr>
        <p:grpSpPr>
          <a:xfrm>
            <a:off x="1429125" y="3296702"/>
            <a:ext cx="9013435" cy="2981142"/>
            <a:chOff x="1513101" y="3100759"/>
            <a:chExt cx="9013435" cy="2981142"/>
          </a:xfrm>
        </p:grpSpPr>
        <p:sp>
          <p:nvSpPr>
            <p:cNvPr id="8" name="TextBox 7">
              <a:extLst>
                <a:ext uri="{FF2B5EF4-FFF2-40B4-BE49-F238E27FC236}">
                  <a16:creationId xmlns:a16="http://schemas.microsoft.com/office/drawing/2014/main" id="{252DA731-83F3-4172-A91C-039FFF738585}"/>
                </a:ext>
              </a:extLst>
            </p:cNvPr>
            <p:cNvSpPr txBox="1"/>
            <p:nvPr/>
          </p:nvSpPr>
          <p:spPr bwMode="gray">
            <a:xfrm>
              <a:off x="1513101" y="3100759"/>
              <a:ext cx="9013435" cy="607843"/>
            </a:xfrm>
            <a:prstGeom prst="rect">
              <a:avLst/>
            </a:prstGeom>
            <a:noFill/>
            <a:ln>
              <a:noFill/>
            </a:ln>
          </p:spPr>
          <p:txBody>
            <a:bodyPr vert="horz" wrap="square" lIns="0" tIns="0" rIns="0" bIns="0" rtlCol="0" anchor="ctr">
              <a:noAutofit/>
            </a:bodyPr>
            <a:lstStyle/>
            <a:p>
              <a:pPr algn="ctr" rtl="0" eaLnBrk="1" fontAlgn="auto" hangingPunct="1">
                <a:lnSpc>
                  <a:spcPct val="100000"/>
                </a:lnSpc>
                <a:spcBef>
                  <a:spcPts val="0"/>
                </a:spcBef>
                <a:spcAft>
                  <a:spcPts val="0"/>
                </a:spcAft>
              </a:pPr>
              <a:r>
                <a:rPr lang="en-US" b="1" i="0" u="none" baseline="0" dirty="0">
                  <a:solidFill>
                    <a:schemeClr val="tx1">
                      <a:lumMod val="65000"/>
                      <a:lumOff val="35000"/>
                    </a:schemeClr>
                  </a:solidFill>
                  <a:latin typeface="Arial" panose="020B0604020202020204" pitchFamily="34" charset="0"/>
                </a:rPr>
                <a:t>For additional support, please access quick tip “how-to” videos within the TEAMs</a:t>
              </a:r>
            </a:p>
          </p:txBody>
        </p:sp>
        <p:grpSp>
          <p:nvGrpSpPr>
            <p:cNvPr id="5" name="Group 4">
              <a:extLst>
                <a:ext uri="{FF2B5EF4-FFF2-40B4-BE49-F238E27FC236}">
                  <a16:creationId xmlns:a16="http://schemas.microsoft.com/office/drawing/2014/main" id="{B979F554-BDB3-444A-98F8-02928B41885E}"/>
                </a:ext>
              </a:extLst>
            </p:cNvPr>
            <p:cNvGrpSpPr/>
            <p:nvPr/>
          </p:nvGrpSpPr>
          <p:grpSpPr>
            <a:xfrm>
              <a:off x="2799704" y="3812773"/>
              <a:ext cx="6440229" cy="2269128"/>
              <a:chOff x="2473615" y="4071101"/>
              <a:chExt cx="6440229" cy="2269128"/>
            </a:xfrm>
          </p:grpSpPr>
          <p:grpSp>
            <p:nvGrpSpPr>
              <p:cNvPr id="2" name="Group 1">
                <a:extLst>
                  <a:ext uri="{FF2B5EF4-FFF2-40B4-BE49-F238E27FC236}">
                    <a16:creationId xmlns:a16="http://schemas.microsoft.com/office/drawing/2014/main" id="{E4B18C85-EF0B-4BFC-800E-CFC27F8B5932}"/>
                  </a:ext>
                </a:extLst>
              </p:cNvPr>
              <p:cNvGrpSpPr/>
              <p:nvPr/>
            </p:nvGrpSpPr>
            <p:grpSpPr>
              <a:xfrm>
                <a:off x="2473615" y="4088660"/>
                <a:ext cx="2938139" cy="2251569"/>
                <a:chOff x="1708507" y="3953288"/>
                <a:chExt cx="2816840" cy="2649268"/>
              </a:xfrm>
            </p:grpSpPr>
            <p:sp>
              <p:nvSpPr>
                <p:cNvPr id="31" name="Rounded Rectangle 28">
                  <a:hlinkClick r:id="rId3"/>
                  <a:extLst>
                    <a:ext uri="{FF2B5EF4-FFF2-40B4-BE49-F238E27FC236}">
                      <a16:creationId xmlns:a16="http://schemas.microsoft.com/office/drawing/2014/main" id="{3FA62FB0-DFA9-42EA-B136-467C2A49D5D9}"/>
                    </a:ext>
                  </a:extLst>
                </p:cNvPr>
                <p:cNvSpPr/>
                <p:nvPr/>
              </p:nvSpPr>
              <p:spPr bwMode="auto">
                <a:xfrm>
                  <a:off x="1708507" y="3953288"/>
                  <a:ext cx="2816840" cy="525406"/>
                </a:xfrm>
                <a:prstGeom prst="roundRect">
                  <a:avLst/>
                </a:prstGeom>
                <a:solidFill>
                  <a:schemeClr val="bg1">
                    <a:lumMod val="75000"/>
                  </a:schemeClr>
                </a:solidFill>
                <a:ln w="9525" algn="ctr">
                  <a:noFill/>
                  <a:miter lim="800000"/>
                  <a:headEnd/>
                  <a:tailEnd/>
                </a:ln>
                <a:effectLst/>
              </p:spPr>
              <p:txBody>
                <a:bodyPr vert="horz" wrap="square" lIns="91428" tIns="45714" rIns="91428" bIns="45714" numCol="1" rtlCol="0" anchor="ctr" anchorCtr="0" compatLnSpc="1">
                  <a:prstTxWarp prst="textNoShape">
                    <a:avLst/>
                  </a:prstTxWarp>
                </a:bodyPr>
                <a:lstStyle/>
                <a:p>
                  <a:pPr algn="ctr"/>
                  <a:r>
                    <a:rPr lang="en-US" sz="1400" b="1" dirty="0">
                      <a:solidFill>
                        <a:schemeClr val="bg1"/>
                      </a:solidFill>
                      <a:latin typeface="Arial Narrow" panose="020B0606020202030204" pitchFamily="34" charset="0"/>
                    </a:rPr>
                    <a:t>Introduction to ICR</a:t>
                  </a:r>
                </a:p>
              </p:txBody>
            </p:sp>
            <p:sp>
              <p:nvSpPr>
                <p:cNvPr id="9" name="Rounded Rectangle 28">
                  <a:hlinkClick r:id="rId4"/>
                  <a:extLst>
                    <a:ext uri="{FF2B5EF4-FFF2-40B4-BE49-F238E27FC236}">
                      <a16:creationId xmlns:a16="http://schemas.microsoft.com/office/drawing/2014/main" id="{CB3C25CF-EA4C-4B2F-84C0-BFE3BEC2693B}"/>
                    </a:ext>
                  </a:extLst>
                </p:cNvPr>
                <p:cNvSpPr/>
                <p:nvPr/>
              </p:nvSpPr>
              <p:spPr bwMode="auto">
                <a:xfrm>
                  <a:off x="1708507" y="4660026"/>
                  <a:ext cx="2816840" cy="525406"/>
                </a:xfrm>
                <a:prstGeom prst="roundRect">
                  <a:avLst/>
                </a:prstGeom>
                <a:solidFill>
                  <a:schemeClr val="bg1">
                    <a:lumMod val="75000"/>
                  </a:schemeClr>
                </a:solidFill>
                <a:ln w="9525" algn="ctr">
                  <a:noFill/>
                  <a:miter lim="800000"/>
                  <a:headEnd/>
                  <a:tailEnd/>
                </a:ln>
                <a:effectLst/>
              </p:spPr>
              <p:txBody>
                <a:bodyPr vert="horz" wrap="square" lIns="91428" tIns="45714" rIns="91428" bIns="45714" numCol="1" rtlCol="0" anchor="ctr" anchorCtr="0" compatLnSpc="1">
                  <a:prstTxWarp prst="textNoShape">
                    <a:avLst/>
                  </a:prstTxWarp>
                </a:bodyPr>
                <a:lstStyle/>
                <a:p>
                  <a:pPr algn="ctr"/>
                  <a:r>
                    <a:rPr lang="en-US" sz="1400" b="1" dirty="0">
                      <a:solidFill>
                        <a:schemeClr val="bg1"/>
                      </a:solidFill>
                      <a:latin typeface="Arial Narrow" panose="020B0606020202030204" pitchFamily="34" charset="0"/>
                    </a:rPr>
                    <a:t> How to Access Excel</a:t>
                  </a:r>
                </a:p>
              </p:txBody>
            </p:sp>
            <p:sp>
              <p:nvSpPr>
                <p:cNvPr id="10" name="Rounded Rectangle 28">
                  <a:hlinkClick r:id="rId5"/>
                  <a:extLst>
                    <a:ext uri="{FF2B5EF4-FFF2-40B4-BE49-F238E27FC236}">
                      <a16:creationId xmlns:a16="http://schemas.microsoft.com/office/drawing/2014/main" id="{A3F1F234-B2F7-419D-A322-75D9E8766E90}"/>
                    </a:ext>
                  </a:extLst>
                </p:cNvPr>
                <p:cNvSpPr/>
                <p:nvPr/>
              </p:nvSpPr>
              <p:spPr bwMode="auto">
                <a:xfrm>
                  <a:off x="1708507" y="5366764"/>
                  <a:ext cx="2816840" cy="525406"/>
                </a:xfrm>
                <a:prstGeom prst="roundRect">
                  <a:avLst/>
                </a:prstGeom>
                <a:solidFill>
                  <a:schemeClr val="bg1">
                    <a:lumMod val="75000"/>
                  </a:schemeClr>
                </a:solidFill>
                <a:ln w="9525" algn="ctr">
                  <a:noFill/>
                  <a:miter lim="800000"/>
                  <a:headEnd/>
                  <a:tailEnd/>
                </a:ln>
                <a:effectLst/>
              </p:spPr>
              <p:txBody>
                <a:bodyPr vert="horz" wrap="square" lIns="91428" tIns="45714" rIns="91428" bIns="45714" numCol="1" rtlCol="0" anchor="ctr" anchorCtr="0" compatLnSpc="1">
                  <a:prstTxWarp prst="textNoShape">
                    <a:avLst/>
                  </a:prstTxWarp>
                </a:bodyPr>
                <a:lstStyle/>
                <a:p>
                  <a:pPr algn="ctr"/>
                  <a:r>
                    <a:rPr lang="en-US" sz="1400" b="1" dirty="0">
                      <a:solidFill>
                        <a:schemeClr val="bg1"/>
                      </a:solidFill>
                      <a:latin typeface="Arial Narrow" panose="020B0606020202030204" pitchFamily="34" charset="0"/>
                    </a:rPr>
                    <a:t>Folder Structure</a:t>
                  </a:r>
                </a:p>
              </p:txBody>
            </p:sp>
            <p:sp>
              <p:nvSpPr>
                <p:cNvPr id="11" name="Rounded Rectangle 28">
                  <a:hlinkClick r:id="rId6"/>
                  <a:extLst>
                    <a:ext uri="{FF2B5EF4-FFF2-40B4-BE49-F238E27FC236}">
                      <a16:creationId xmlns:a16="http://schemas.microsoft.com/office/drawing/2014/main" id="{7BC7C4D6-98D2-4806-AE4A-F4AFB6C143D0}"/>
                    </a:ext>
                  </a:extLst>
                </p:cNvPr>
                <p:cNvSpPr/>
                <p:nvPr/>
              </p:nvSpPr>
              <p:spPr bwMode="auto">
                <a:xfrm>
                  <a:off x="1708507" y="6077150"/>
                  <a:ext cx="2816840" cy="525406"/>
                </a:xfrm>
                <a:prstGeom prst="roundRect">
                  <a:avLst/>
                </a:prstGeom>
                <a:solidFill>
                  <a:schemeClr val="bg1">
                    <a:lumMod val="75000"/>
                  </a:schemeClr>
                </a:solidFill>
                <a:ln w="9525" algn="ctr">
                  <a:noFill/>
                  <a:miter lim="800000"/>
                  <a:headEnd/>
                  <a:tailEnd/>
                </a:ln>
                <a:effectLst/>
              </p:spPr>
              <p:txBody>
                <a:bodyPr vert="horz" wrap="square" lIns="91428" tIns="45714" rIns="91428" bIns="45714" numCol="1" rtlCol="0" anchor="ctr" anchorCtr="0" compatLnSpc="1">
                  <a:prstTxWarp prst="textNoShape">
                    <a:avLst/>
                  </a:prstTxWarp>
                </a:bodyPr>
                <a:lstStyle/>
                <a:p>
                  <a:pPr algn="ctr"/>
                  <a:r>
                    <a:rPr lang="en-US" sz="1400" b="1" dirty="0">
                      <a:solidFill>
                        <a:schemeClr val="bg1"/>
                      </a:solidFill>
                      <a:latin typeface="Arial Narrow" panose="020B0606020202030204" pitchFamily="34" charset="0"/>
                    </a:rPr>
                    <a:t>CLM Read First Folder</a:t>
                  </a:r>
                </a:p>
              </p:txBody>
            </p:sp>
          </p:grpSp>
          <p:grpSp>
            <p:nvGrpSpPr>
              <p:cNvPr id="15" name="Group 14">
                <a:extLst>
                  <a:ext uri="{FF2B5EF4-FFF2-40B4-BE49-F238E27FC236}">
                    <a16:creationId xmlns:a16="http://schemas.microsoft.com/office/drawing/2014/main" id="{8743C40C-EEB4-4EE8-A1EA-C8C7D445197E}"/>
                  </a:ext>
                </a:extLst>
              </p:cNvPr>
              <p:cNvGrpSpPr/>
              <p:nvPr/>
            </p:nvGrpSpPr>
            <p:grpSpPr>
              <a:xfrm>
                <a:off x="5975705" y="4071101"/>
                <a:ext cx="2938139" cy="2251569"/>
                <a:chOff x="1708507" y="3953288"/>
                <a:chExt cx="2816840" cy="2649268"/>
              </a:xfrm>
            </p:grpSpPr>
            <p:sp>
              <p:nvSpPr>
                <p:cNvPr id="16" name="Rounded Rectangle 28">
                  <a:hlinkClick r:id="rId7"/>
                  <a:extLst>
                    <a:ext uri="{FF2B5EF4-FFF2-40B4-BE49-F238E27FC236}">
                      <a16:creationId xmlns:a16="http://schemas.microsoft.com/office/drawing/2014/main" id="{F2CEE533-A64A-4A12-9F79-BF1ED27D6D2A}"/>
                    </a:ext>
                  </a:extLst>
                </p:cNvPr>
                <p:cNvSpPr/>
                <p:nvPr/>
              </p:nvSpPr>
              <p:spPr bwMode="auto">
                <a:xfrm>
                  <a:off x="1708507" y="3953288"/>
                  <a:ext cx="2816840" cy="525406"/>
                </a:xfrm>
                <a:prstGeom prst="roundRect">
                  <a:avLst/>
                </a:prstGeom>
                <a:solidFill>
                  <a:schemeClr val="bg1">
                    <a:lumMod val="75000"/>
                  </a:schemeClr>
                </a:solidFill>
                <a:ln w="9525" algn="ctr">
                  <a:noFill/>
                  <a:miter lim="800000"/>
                  <a:headEnd/>
                  <a:tailEnd/>
                </a:ln>
                <a:effectLst/>
              </p:spPr>
              <p:txBody>
                <a:bodyPr vert="horz" wrap="square" lIns="91428" tIns="45714" rIns="91428" bIns="45714" numCol="1" rtlCol="0" anchor="ctr" anchorCtr="0" compatLnSpc="1">
                  <a:prstTxWarp prst="textNoShape">
                    <a:avLst/>
                  </a:prstTxWarp>
                </a:bodyPr>
                <a:lstStyle/>
                <a:p>
                  <a:pPr algn="ctr"/>
                  <a:r>
                    <a:rPr lang="en-US" sz="1400" b="1" dirty="0">
                      <a:solidFill>
                        <a:schemeClr val="bg1"/>
                      </a:solidFill>
                      <a:latin typeface="Arial Narrow" panose="020B0606020202030204" pitchFamily="34" charset="0"/>
                    </a:rPr>
                    <a:t>How to Zip or Unzip Files</a:t>
                  </a:r>
                </a:p>
              </p:txBody>
            </p:sp>
            <p:sp>
              <p:nvSpPr>
                <p:cNvPr id="17" name="Rounded Rectangle 28">
                  <a:hlinkClick r:id="rId8"/>
                  <a:extLst>
                    <a:ext uri="{FF2B5EF4-FFF2-40B4-BE49-F238E27FC236}">
                      <a16:creationId xmlns:a16="http://schemas.microsoft.com/office/drawing/2014/main" id="{7F372FAB-35DE-492E-ADC1-4AA8C9D29EFB}"/>
                    </a:ext>
                  </a:extLst>
                </p:cNvPr>
                <p:cNvSpPr/>
                <p:nvPr/>
              </p:nvSpPr>
              <p:spPr bwMode="auto">
                <a:xfrm>
                  <a:off x="1708507" y="4660026"/>
                  <a:ext cx="2816840" cy="525406"/>
                </a:xfrm>
                <a:prstGeom prst="roundRect">
                  <a:avLst/>
                </a:prstGeom>
                <a:solidFill>
                  <a:schemeClr val="bg1">
                    <a:lumMod val="75000"/>
                  </a:schemeClr>
                </a:solidFill>
                <a:ln w="9525" algn="ctr">
                  <a:noFill/>
                  <a:miter lim="800000"/>
                  <a:headEnd/>
                  <a:tailEnd/>
                </a:ln>
                <a:effectLst/>
              </p:spPr>
              <p:txBody>
                <a:bodyPr vert="horz" wrap="square" lIns="91428" tIns="45714" rIns="91428" bIns="45714" numCol="1" rtlCol="0" anchor="ctr" anchorCtr="0" compatLnSpc="1">
                  <a:prstTxWarp prst="textNoShape">
                    <a:avLst/>
                  </a:prstTxWarp>
                </a:bodyPr>
                <a:lstStyle/>
                <a:p>
                  <a:pPr algn="ctr"/>
                  <a:r>
                    <a:rPr lang="en-US" sz="1400" b="1" dirty="0">
                      <a:solidFill>
                        <a:schemeClr val="bg1"/>
                      </a:solidFill>
                      <a:latin typeface="Arial Narrow" panose="020B0606020202030204" pitchFamily="34" charset="0"/>
                    </a:rPr>
                    <a:t>Bi-Column Review</a:t>
                  </a:r>
                </a:p>
              </p:txBody>
            </p:sp>
            <p:sp>
              <p:nvSpPr>
                <p:cNvPr id="18" name="Rounded Rectangle 28">
                  <a:hlinkClick r:id="rId9"/>
                  <a:extLst>
                    <a:ext uri="{FF2B5EF4-FFF2-40B4-BE49-F238E27FC236}">
                      <a16:creationId xmlns:a16="http://schemas.microsoft.com/office/drawing/2014/main" id="{DAB9FE1F-83B5-44D0-8551-38F3AE243842}"/>
                    </a:ext>
                  </a:extLst>
                </p:cNvPr>
                <p:cNvSpPr/>
                <p:nvPr/>
              </p:nvSpPr>
              <p:spPr bwMode="auto">
                <a:xfrm>
                  <a:off x="1708507" y="5366764"/>
                  <a:ext cx="2816840" cy="525406"/>
                </a:xfrm>
                <a:prstGeom prst="roundRect">
                  <a:avLst/>
                </a:prstGeom>
                <a:solidFill>
                  <a:schemeClr val="bg1">
                    <a:lumMod val="75000"/>
                  </a:schemeClr>
                </a:solidFill>
                <a:ln w="9525" algn="ctr">
                  <a:noFill/>
                  <a:miter lim="800000"/>
                  <a:headEnd/>
                  <a:tailEnd/>
                </a:ln>
                <a:effectLst/>
              </p:spPr>
              <p:txBody>
                <a:bodyPr vert="horz" wrap="square" lIns="91428" tIns="45714" rIns="91428" bIns="45714" numCol="1" rtlCol="0" anchor="ctr" anchorCtr="0" compatLnSpc="1">
                  <a:prstTxWarp prst="textNoShape">
                    <a:avLst/>
                  </a:prstTxWarp>
                </a:bodyPr>
                <a:lstStyle/>
                <a:p>
                  <a:pPr algn="ctr"/>
                  <a:r>
                    <a:rPr lang="en-US" sz="1400" b="1" dirty="0">
                      <a:solidFill>
                        <a:schemeClr val="bg1"/>
                      </a:solidFill>
                      <a:latin typeface="Arial Narrow" panose="020B0606020202030204" pitchFamily="34" charset="0"/>
                    </a:rPr>
                    <a:t>Completing CLM ICR Form</a:t>
                  </a:r>
                </a:p>
              </p:txBody>
            </p:sp>
            <p:sp>
              <p:nvSpPr>
                <p:cNvPr id="19" name="Rounded Rectangle 28">
                  <a:hlinkClick r:id="rId10"/>
                  <a:extLst>
                    <a:ext uri="{FF2B5EF4-FFF2-40B4-BE49-F238E27FC236}">
                      <a16:creationId xmlns:a16="http://schemas.microsoft.com/office/drawing/2014/main" id="{80CCE6DD-7D19-486A-BFEC-C421769E81E6}"/>
                    </a:ext>
                  </a:extLst>
                </p:cNvPr>
                <p:cNvSpPr/>
                <p:nvPr/>
              </p:nvSpPr>
              <p:spPr bwMode="auto">
                <a:xfrm>
                  <a:off x="1708507" y="6077150"/>
                  <a:ext cx="2816840" cy="525406"/>
                </a:xfrm>
                <a:prstGeom prst="roundRect">
                  <a:avLst/>
                </a:prstGeom>
                <a:solidFill>
                  <a:schemeClr val="bg1">
                    <a:lumMod val="75000"/>
                  </a:schemeClr>
                </a:solidFill>
                <a:ln w="9525" algn="ctr">
                  <a:noFill/>
                  <a:miter lim="800000"/>
                  <a:headEnd/>
                  <a:tailEnd/>
                </a:ln>
                <a:effectLst/>
              </p:spPr>
              <p:txBody>
                <a:bodyPr vert="horz" wrap="square" lIns="91428" tIns="45714" rIns="91428" bIns="45714" numCol="1" rtlCol="0" anchor="ctr" anchorCtr="0" compatLnSpc="1">
                  <a:prstTxWarp prst="textNoShape">
                    <a:avLst/>
                  </a:prstTxWarp>
                </a:bodyPr>
                <a:lstStyle/>
                <a:p>
                  <a:pPr algn="ctr"/>
                  <a:r>
                    <a:rPr lang="en-US" sz="1400" b="1" dirty="0">
                      <a:solidFill>
                        <a:schemeClr val="bg1"/>
                      </a:solidFill>
                      <a:latin typeface="Arial Narrow" panose="020B0606020202030204" pitchFamily="34" charset="0"/>
                    </a:rPr>
                    <a:t>Key ICR Reminders</a:t>
                  </a:r>
                </a:p>
              </p:txBody>
            </p:sp>
          </p:grpSp>
        </p:grpSp>
      </p:grpSp>
      <p:sp>
        <p:nvSpPr>
          <p:cNvPr id="20" name="TextBox 19">
            <a:extLst>
              <a:ext uri="{FF2B5EF4-FFF2-40B4-BE49-F238E27FC236}">
                <a16:creationId xmlns:a16="http://schemas.microsoft.com/office/drawing/2014/main" id="{582B93ED-0BDE-41BD-969A-D4EB6AFBC897}"/>
              </a:ext>
            </a:extLst>
          </p:cNvPr>
          <p:cNvSpPr txBox="1"/>
          <p:nvPr/>
        </p:nvSpPr>
        <p:spPr bwMode="gray">
          <a:xfrm>
            <a:off x="10127406" y="4455250"/>
            <a:ext cx="1386169" cy="1201290"/>
          </a:xfrm>
          <a:prstGeom prst="rect">
            <a:avLst/>
          </a:prstGeom>
          <a:noFill/>
        </p:spPr>
        <p:txBody>
          <a:bodyPr wrap="square" lIns="0" tIns="0" rIns="0" bIns="0" rtlCol="0">
            <a:noAutofit/>
          </a:bodyPr>
          <a:lstStyle/>
          <a:p>
            <a:r>
              <a:rPr lang="en-US" i="1" dirty="0">
                <a:solidFill>
                  <a:srgbClr val="FF0000"/>
                </a:solidFill>
              </a:rPr>
              <a:t>Update with correct links to your TEAMs</a:t>
            </a:r>
          </a:p>
        </p:txBody>
      </p:sp>
      <p:sp>
        <p:nvSpPr>
          <p:cNvPr id="21" name="Left Brace 20">
            <a:extLst>
              <a:ext uri="{FF2B5EF4-FFF2-40B4-BE49-F238E27FC236}">
                <a16:creationId xmlns:a16="http://schemas.microsoft.com/office/drawing/2014/main" id="{6E569A52-E4A2-436A-80A8-2F82AA02A39B}"/>
              </a:ext>
            </a:extLst>
          </p:cNvPr>
          <p:cNvSpPr/>
          <p:nvPr/>
        </p:nvSpPr>
        <p:spPr bwMode="gray">
          <a:xfrm>
            <a:off x="9204836" y="4020448"/>
            <a:ext cx="1202625" cy="2253124"/>
          </a:xfrm>
          <a:prstGeom prst="leftBrace">
            <a:avLst/>
          </a:prstGeom>
          <a:ln w="6350">
            <a:solidFill>
              <a:srgbClr val="D30F4B"/>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Date Placeholder 21">
            <a:extLst>
              <a:ext uri="{FF2B5EF4-FFF2-40B4-BE49-F238E27FC236}">
                <a16:creationId xmlns:a16="http://schemas.microsoft.com/office/drawing/2014/main" id="{09D556EB-E5F2-425E-B195-04DCFC6A49B9}"/>
              </a:ext>
            </a:extLst>
          </p:cNvPr>
          <p:cNvSpPr>
            <a:spLocks noGrp="1"/>
          </p:cNvSpPr>
          <p:nvPr>
            <p:ph type="dt" sz="half" idx="10"/>
          </p:nvPr>
        </p:nvSpPr>
        <p:spPr/>
        <p:txBody>
          <a:bodyPr/>
          <a:lstStyle/>
          <a:p>
            <a:fld id="{591771F2-BE47-4D86-8B2B-4C5DC8E5CC98}" type="datetime1">
              <a:rPr lang="en-US" smtClean="0"/>
              <a:t>1/5/2022</a:t>
            </a:fld>
            <a:endParaRPr lang="en-US" dirty="0"/>
          </a:p>
        </p:txBody>
      </p:sp>
    </p:spTree>
    <p:extLst>
      <p:ext uri="{BB962C8B-B14F-4D97-AF65-F5344CB8AC3E}">
        <p14:creationId xmlns:p14="http://schemas.microsoft.com/office/powerpoint/2010/main" val="3802457755"/>
      </p:ext>
    </p:extLst>
  </p:cSld>
  <p:clrMapOvr>
    <a:masterClrMapping/>
  </p:clrMapOvr>
  <p:transition spd="med">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ubtitle 9">
            <a:extLst>
              <a:ext uri="{FF2B5EF4-FFF2-40B4-BE49-F238E27FC236}">
                <a16:creationId xmlns:a16="http://schemas.microsoft.com/office/drawing/2014/main" id="{9953EB08-95A3-4974-B527-4156775C4251}"/>
              </a:ext>
            </a:extLst>
          </p:cNvPr>
          <p:cNvSpPr>
            <a:spLocks noGrp="1"/>
          </p:cNvSpPr>
          <p:nvPr>
            <p:ph type="subTitle" idx="13"/>
          </p:nvPr>
        </p:nvSpPr>
        <p:spPr/>
        <p:txBody>
          <a:bodyPr/>
          <a:lstStyle/>
          <a:p>
            <a:endParaRPr lang="en-US" dirty="0"/>
          </a:p>
        </p:txBody>
      </p:sp>
      <p:sp>
        <p:nvSpPr>
          <p:cNvPr id="3" name="Title 2"/>
          <p:cNvSpPr>
            <a:spLocks noGrp="1"/>
          </p:cNvSpPr>
          <p:nvPr>
            <p:ph type="title"/>
          </p:nvPr>
        </p:nvSpPr>
        <p:spPr/>
        <p:txBody>
          <a:bodyPr/>
          <a:lstStyle/>
          <a:p>
            <a:r>
              <a:rPr lang="en-US" dirty="0"/>
              <a:t>Translation ICR Process Flow:  Excel Provides Translated Files</a:t>
            </a:r>
          </a:p>
        </p:txBody>
      </p:sp>
      <p:sp>
        <p:nvSpPr>
          <p:cNvPr id="5" name="Date Placeholder 4">
            <a:extLst>
              <a:ext uri="{FF2B5EF4-FFF2-40B4-BE49-F238E27FC236}">
                <a16:creationId xmlns:a16="http://schemas.microsoft.com/office/drawing/2014/main" id="{FE2C20D2-3789-42EA-8671-E23275643C2A}"/>
              </a:ext>
            </a:extLst>
          </p:cNvPr>
          <p:cNvSpPr>
            <a:spLocks noGrp="1"/>
          </p:cNvSpPr>
          <p:nvPr>
            <p:ph type="dt" sz="half" idx="15"/>
          </p:nvPr>
        </p:nvSpPr>
        <p:spPr/>
        <p:txBody>
          <a:bodyPr/>
          <a:lstStyle/>
          <a:p>
            <a:fld id="{CF286590-9B38-4B9A-8FA5-C1671771965E}" type="datetime1">
              <a:rPr lang="en-US" smtClean="0"/>
              <a:t>1/5/2022</a:t>
            </a:fld>
            <a:endParaRPr lang="en-US" dirty="0"/>
          </a:p>
        </p:txBody>
      </p:sp>
      <p:sp>
        <p:nvSpPr>
          <p:cNvPr id="6" name="Footer Placeholder 5">
            <a:extLst>
              <a:ext uri="{FF2B5EF4-FFF2-40B4-BE49-F238E27FC236}">
                <a16:creationId xmlns:a16="http://schemas.microsoft.com/office/drawing/2014/main" id="{8876B9C6-CBE1-4974-A640-DD4DCFA9BC7D}"/>
              </a:ext>
            </a:extLst>
          </p:cNvPr>
          <p:cNvSpPr>
            <a:spLocks noGrp="1"/>
          </p:cNvSpPr>
          <p:nvPr>
            <p:ph type="ftr" sz="quarter" idx="16"/>
          </p:nvPr>
        </p:nvSpPr>
        <p:spPr/>
        <p:txBody>
          <a:bodyPr/>
          <a:lstStyle/>
          <a:p>
            <a:r>
              <a:rPr lang="en-US" dirty="0"/>
              <a:t>Patient Recruitment and Retention//CLM ICR Training</a:t>
            </a:r>
          </a:p>
        </p:txBody>
      </p:sp>
      <p:sp>
        <p:nvSpPr>
          <p:cNvPr id="7" name="Slide Number Placeholder 6">
            <a:extLst>
              <a:ext uri="{FF2B5EF4-FFF2-40B4-BE49-F238E27FC236}">
                <a16:creationId xmlns:a16="http://schemas.microsoft.com/office/drawing/2014/main" id="{0A73C1F3-B131-496F-8221-E36DAB587A5B}"/>
              </a:ext>
            </a:extLst>
          </p:cNvPr>
          <p:cNvSpPr>
            <a:spLocks noGrp="1"/>
          </p:cNvSpPr>
          <p:nvPr>
            <p:ph type="sldNum" sz="quarter" idx="17"/>
          </p:nvPr>
        </p:nvSpPr>
        <p:spPr/>
        <p:txBody>
          <a:bodyPr/>
          <a:lstStyle/>
          <a:p>
            <a:pPr defTabSz="1219868"/>
            <a:r>
              <a:rPr lang="en-US" dirty="0">
                <a:solidFill>
                  <a:srgbClr val="4D4D4D"/>
                </a:solidFill>
              </a:rPr>
              <a:t>Page </a:t>
            </a:r>
            <a:fld id="{87F334AE-4EAC-4C2D-A638-92A76F09FCC4}" type="slidenum">
              <a:rPr lang="en-US" smtClean="0">
                <a:solidFill>
                  <a:srgbClr val="4D4D4D"/>
                </a:solidFill>
              </a:rPr>
              <a:pPr defTabSz="1219868"/>
              <a:t>12</a:t>
            </a:fld>
            <a:endParaRPr lang="en-US" dirty="0">
              <a:solidFill>
                <a:srgbClr val="4D4D4D"/>
              </a:solidFill>
            </a:endParaRPr>
          </a:p>
        </p:txBody>
      </p:sp>
      <p:sp>
        <p:nvSpPr>
          <p:cNvPr id="15" name="Rounded Rectangle 14"/>
          <p:cNvSpPr/>
          <p:nvPr/>
        </p:nvSpPr>
        <p:spPr bwMode="auto">
          <a:xfrm>
            <a:off x="402306" y="1642514"/>
            <a:ext cx="3167528" cy="966265"/>
          </a:xfrm>
          <a:prstGeom prst="roundRect">
            <a:avLst/>
          </a:prstGeom>
          <a:solidFill>
            <a:schemeClr val="bg2">
              <a:lumMod val="75000"/>
            </a:schemeClr>
          </a:solidFill>
          <a:ln w="9525" algn="ctr">
            <a:noFill/>
            <a:miter lim="800000"/>
            <a:headEnd/>
            <a:tailEnd/>
          </a:ln>
          <a:effectLst/>
          <a:scene3d>
            <a:camera prst="orthographicFront"/>
            <a:lightRig rig="threePt" dir="t"/>
          </a:scene3d>
          <a:sp3d>
            <a:bevelT/>
          </a:sp3d>
        </p:spPr>
        <p:txBody>
          <a:bodyPr vert="horz" wrap="square" lIns="91428" tIns="45714" rIns="91428" bIns="45714" numCol="1" rtlCol="0" anchor="ctr" anchorCtr="0" compatLnSpc="1">
            <a:prstTxWarp prst="textNoShape">
              <a:avLst/>
            </a:prstTxWarp>
          </a:bodyPr>
          <a:lstStyle/>
          <a:p>
            <a:pPr lvl="0" algn="ctr"/>
            <a:r>
              <a:rPr lang="en-US" sz="1200" b="1" dirty="0">
                <a:solidFill>
                  <a:schemeClr val="bg1"/>
                </a:solidFill>
                <a:latin typeface="Arial Narrow" panose="020B0606020202030204" pitchFamily="34" charset="0"/>
              </a:rPr>
              <a:t>Excel loads translated files of R&amp;R materials into your country folder in their FTP</a:t>
            </a:r>
          </a:p>
        </p:txBody>
      </p:sp>
      <p:sp>
        <p:nvSpPr>
          <p:cNvPr id="19" name="Right Arrow 18"/>
          <p:cNvSpPr/>
          <p:nvPr/>
        </p:nvSpPr>
        <p:spPr bwMode="gray">
          <a:xfrm>
            <a:off x="7849987" y="1795189"/>
            <a:ext cx="365760" cy="465416"/>
          </a:xfrm>
          <a:prstGeom prst="rightArrow">
            <a:avLst/>
          </a:prstGeom>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latin typeface="Arial" panose="020B0604020202020204" pitchFamily="34" charset="0"/>
            </a:endParaRPr>
          </a:p>
        </p:txBody>
      </p:sp>
      <p:sp>
        <p:nvSpPr>
          <p:cNvPr id="20" name="Right Arrow 19"/>
          <p:cNvSpPr/>
          <p:nvPr/>
        </p:nvSpPr>
        <p:spPr bwMode="gray">
          <a:xfrm rot="10800000">
            <a:off x="7980100" y="3137205"/>
            <a:ext cx="365760" cy="465416"/>
          </a:xfrm>
          <a:prstGeom prst="rightArrow">
            <a:avLst/>
          </a:prstGeom>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latin typeface="Arial" panose="020B0604020202020204" pitchFamily="34" charset="0"/>
            </a:endParaRPr>
          </a:p>
        </p:txBody>
      </p:sp>
      <p:sp>
        <p:nvSpPr>
          <p:cNvPr id="24" name="Right Arrow 23"/>
          <p:cNvSpPr/>
          <p:nvPr/>
        </p:nvSpPr>
        <p:spPr bwMode="gray">
          <a:xfrm rot="5400000">
            <a:off x="10028542" y="2591659"/>
            <a:ext cx="372332" cy="457200"/>
          </a:xfrm>
          <a:prstGeom prst="rightArrow">
            <a:avLst/>
          </a:prstGeom>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latin typeface="Arial" panose="020B0604020202020204" pitchFamily="34" charset="0"/>
            </a:endParaRPr>
          </a:p>
        </p:txBody>
      </p:sp>
      <p:sp>
        <p:nvSpPr>
          <p:cNvPr id="27" name="Right Arrow 26"/>
          <p:cNvSpPr/>
          <p:nvPr/>
        </p:nvSpPr>
        <p:spPr bwMode="gray">
          <a:xfrm>
            <a:off x="7898399" y="4661708"/>
            <a:ext cx="365760" cy="465416"/>
          </a:xfrm>
          <a:prstGeom prst="rightArrow">
            <a:avLst/>
          </a:prstGeom>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latin typeface="Arial" panose="020B0604020202020204" pitchFamily="34" charset="0"/>
            </a:endParaRPr>
          </a:p>
        </p:txBody>
      </p:sp>
      <p:grpSp>
        <p:nvGrpSpPr>
          <p:cNvPr id="8" name="Group 7">
            <a:extLst>
              <a:ext uri="{FF2B5EF4-FFF2-40B4-BE49-F238E27FC236}">
                <a16:creationId xmlns:a16="http://schemas.microsoft.com/office/drawing/2014/main" id="{87295DE8-46FC-4D47-9725-5BAC0C77DD7C}"/>
              </a:ext>
            </a:extLst>
          </p:cNvPr>
          <p:cNvGrpSpPr/>
          <p:nvPr/>
        </p:nvGrpSpPr>
        <p:grpSpPr>
          <a:xfrm>
            <a:off x="335215" y="1639373"/>
            <a:ext cx="11685334" cy="5086131"/>
            <a:chOff x="335215" y="1639373"/>
            <a:chExt cx="11685334" cy="5086131"/>
          </a:xfrm>
        </p:grpSpPr>
        <p:sp>
          <p:nvSpPr>
            <p:cNvPr id="12" name="Rounded Rectangle 11"/>
            <p:cNvSpPr/>
            <p:nvPr/>
          </p:nvSpPr>
          <p:spPr bwMode="auto">
            <a:xfrm>
              <a:off x="4480003" y="1647437"/>
              <a:ext cx="3167528" cy="987828"/>
            </a:xfrm>
            <a:prstGeom prst="roundRect">
              <a:avLst/>
            </a:prstGeom>
            <a:solidFill>
              <a:schemeClr val="bg1">
                <a:lumMod val="75000"/>
              </a:schemeClr>
            </a:solidFill>
            <a:ln w="9525" algn="ctr">
              <a:noFill/>
              <a:miter lim="800000"/>
              <a:headEnd/>
              <a:tailEnd/>
            </a:ln>
            <a:effectLst/>
            <a:scene3d>
              <a:camera prst="orthographicFront"/>
              <a:lightRig rig="threePt" dir="t"/>
            </a:scene3d>
            <a:sp3d>
              <a:bevelT/>
            </a:sp3d>
          </p:spPr>
          <p:txBody>
            <a:bodyPr vert="horz" wrap="square" lIns="91428" tIns="45714" rIns="91428" bIns="45714" numCol="1" rtlCol="0" anchor="ctr" anchorCtr="0" compatLnSpc="1">
              <a:prstTxWarp prst="textNoShape">
                <a:avLst/>
              </a:prstTxWarp>
            </a:bodyPr>
            <a:lstStyle/>
            <a:p>
              <a:pPr algn="ctr"/>
              <a:r>
                <a:rPr lang="en-US" sz="1200" b="1" dirty="0">
                  <a:solidFill>
                    <a:schemeClr val="bg1"/>
                  </a:solidFill>
                  <a:latin typeface="Arial Narrow"/>
                </a:rPr>
                <a:t>RR Manager informs CLM when country files are available for In country Review (ICR)</a:t>
              </a:r>
            </a:p>
          </p:txBody>
        </p:sp>
        <p:sp>
          <p:nvSpPr>
            <p:cNvPr id="13" name="Rounded Rectangle 12"/>
            <p:cNvSpPr/>
            <p:nvPr/>
          </p:nvSpPr>
          <p:spPr bwMode="auto">
            <a:xfrm>
              <a:off x="8557700" y="1639373"/>
              <a:ext cx="3167528" cy="975283"/>
            </a:xfrm>
            <a:prstGeom prst="roundRect">
              <a:avLst/>
            </a:prstGeom>
            <a:solidFill>
              <a:schemeClr val="bg1">
                <a:lumMod val="75000"/>
              </a:schemeClr>
            </a:solidFill>
            <a:ln w="9525" algn="ctr">
              <a:noFill/>
              <a:miter lim="800000"/>
              <a:headEnd/>
              <a:tailEnd/>
            </a:ln>
            <a:effectLst/>
            <a:scene3d>
              <a:camera prst="orthographicFront"/>
              <a:lightRig rig="threePt" dir="t"/>
            </a:scene3d>
            <a:sp3d>
              <a:bevelT/>
            </a:sp3d>
          </p:spPr>
          <p:txBody>
            <a:bodyPr vert="horz" wrap="square" lIns="91428" tIns="45714" rIns="91428" bIns="45714" numCol="1" rtlCol="0" anchor="ctr" anchorCtr="0" compatLnSpc="1">
              <a:prstTxWarp prst="textNoShape">
                <a:avLst/>
              </a:prstTxWarp>
            </a:bodyPr>
            <a:lstStyle/>
            <a:p>
              <a:pPr algn="ctr"/>
              <a:r>
                <a:rPr lang="en-US" sz="1200" b="1" dirty="0">
                  <a:solidFill>
                    <a:schemeClr val="bg1"/>
                  </a:solidFill>
                  <a:latin typeface="Arial Narrow" panose="020B0606020202030204" pitchFamily="34" charset="0"/>
                </a:rPr>
                <a:t>CLM  reviews READ FIRST folder and downloads files from FTP “01 For Review by CLM” for In Country Review (ICR)</a:t>
              </a:r>
            </a:p>
          </p:txBody>
        </p:sp>
        <p:sp>
          <p:nvSpPr>
            <p:cNvPr id="14" name="Rounded Rectangle 13"/>
            <p:cNvSpPr/>
            <p:nvPr/>
          </p:nvSpPr>
          <p:spPr bwMode="auto">
            <a:xfrm>
              <a:off x="8687669" y="2979113"/>
              <a:ext cx="3167528" cy="999408"/>
            </a:xfrm>
            <a:prstGeom prst="roundRect">
              <a:avLst/>
            </a:prstGeom>
            <a:solidFill>
              <a:schemeClr val="bg1">
                <a:lumMod val="75000"/>
              </a:schemeClr>
            </a:solidFill>
            <a:ln w="9525" algn="ctr">
              <a:noFill/>
              <a:miter lim="800000"/>
              <a:headEnd/>
              <a:tailEnd/>
            </a:ln>
            <a:effectLst/>
            <a:scene3d>
              <a:camera prst="orthographicFront"/>
              <a:lightRig rig="threePt" dir="t"/>
            </a:scene3d>
            <a:sp3d>
              <a:bevelT/>
            </a:sp3d>
          </p:spPr>
          <p:txBody>
            <a:bodyPr vert="horz" wrap="square" lIns="91428" tIns="45714" rIns="91428" bIns="45714" numCol="1" rtlCol="0" anchor="ctr" anchorCtr="0" compatLnSpc="1">
              <a:prstTxWarp prst="textNoShape">
                <a:avLst/>
              </a:prstTxWarp>
            </a:bodyPr>
            <a:lstStyle/>
            <a:p>
              <a:pPr algn="ctr"/>
              <a:r>
                <a:rPr lang="en-US" sz="1200" b="1" dirty="0">
                  <a:solidFill>
                    <a:schemeClr val="bg1"/>
                  </a:solidFill>
                  <a:latin typeface="Arial Narrow" panose="020B0606020202030204" pitchFamily="34" charset="0"/>
                </a:rPr>
                <a:t>CLM completes In Country Review and CLM Feedback Form and uploads into the “02 Reviewed by CLM” folder on Excel  FTP</a:t>
              </a:r>
            </a:p>
          </p:txBody>
        </p:sp>
        <p:sp>
          <p:nvSpPr>
            <p:cNvPr id="16" name="Rounded Rectangle 15"/>
            <p:cNvSpPr/>
            <p:nvPr/>
          </p:nvSpPr>
          <p:spPr bwMode="auto">
            <a:xfrm>
              <a:off x="4470763" y="2971353"/>
              <a:ext cx="3167528" cy="1012336"/>
            </a:xfrm>
            <a:prstGeom prst="roundRect">
              <a:avLst/>
            </a:prstGeom>
            <a:solidFill>
              <a:schemeClr val="bg1">
                <a:lumMod val="75000"/>
              </a:schemeClr>
            </a:solidFill>
            <a:ln w="9525" algn="ctr">
              <a:noFill/>
              <a:miter lim="800000"/>
              <a:headEnd/>
              <a:tailEnd/>
            </a:ln>
            <a:effectLst/>
            <a:scene3d>
              <a:camera prst="orthographicFront"/>
              <a:lightRig rig="threePt" dir="t"/>
            </a:scene3d>
            <a:sp3d>
              <a:bevelT/>
            </a:sp3d>
          </p:spPr>
          <p:txBody>
            <a:bodyPr vert="horz" wrap="square" lIns="91428" tIns="45714" rIns="91428" bIns="45714" numCol="1" rtlCol="0" anchor="ctr" anchorCtr="0" compatLnSpc="1">
              <a:prstTxWarp prst="textNoShape">
                <a:avLst/>
              </a:prstTxWarp>
            </a:bodyPr>
            <a:lstStyle/>
            <a:p>
              <a:pPr algn="ctr"/>
              <a:r>
                <a:rPr lang="en-US" sz="1200" b="1" dirty="0">
                  <a:solidFill>
                    <a:schemeClr val="bg1"/>
                  </a:solidFill>
                  <a:latin typeface="Arial Narrow" panose="020B0606020202030204" pitchFamily="34" charset="0"/>
                </a:rPr>
                <a:t>CLM notifies RR Manager that ICR files have been loaded to Excel FTP with track changes</a:t>
              </a:r>
            </a:p>
          </p:txBody>
        </p:sp>
        <p:sp>
          <p:nvSpPr>
            <p:cNvPr id="18" name="Right Arrow 17"/>
            <p:cNvSpPr/>
            <p:nvPr/>
          </p:nvSpPr>
          <p:spPr bwMode="gray">
            <a:xfrm>
              <a:off x="3772289" y="1873215"/>
              <a:ext cx="365760" cy="465416"/>
            </a:xfrm>
            <a:prstGeom prst="rightArrow">
              <a:avLst/>
            </a:prstGeom>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latin typeface="Arial" panose="020B0604020202020204" pitchFamily="34" charset="0"/>
              </a:endParaRPr>
            </a:p>
          </p:txBody>
        </p:sp>
        <p:sp>
          <p:nvSpPr>
            <p:cNvPr id="21" name="Right Arrow 20"/>
            <p:cNvSpPr/>
            <p:nvPr/>
          </p:nvSpPr>
          <p:spPr bwMode="gray">
            <a:xfrm rot="10800000">
              <a:off x="3763194" y="3259829"/>
              <a:ext cx="365760" cy="465416"/>
            </a:xfrm>
            <a:prstGeom prst="rightArrow">
              <a:avLst/>
            </a:prstGeom>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latin typeface="Arial" panose="020B0604020202020204" pitchFamily="34" charset="0"/>
              </a:endParaRPr>
            </a:p>
          </p:txBody>
        </p:sp>
        <p:sp>
          <p:nvSpPr>
            <p:cNvPr id="22" name="Rounded Rectangle 21"/>
            <p:cNvSpPr/>
            <p:nvPr/>
          </p:nvSpPr>
          <p:spPr bwMode="auto">
            <a:xfrm>
              <a:off x="374729" y="2965552"/>
              <a:ext cx="3167528" cy="1012336"/>
            </a:xfrm>
            <a:prstGeom prst="roundRect">
              <a:avLst/>
            </a:prstGeom>
            <a:solidFill>
              <a:schemeClr val="bg1">
                <a:lumMod val="75000"/>
              </a:schemeClr>
            </a:solidFill>
            <a:ln w="9525" algn="ctr">
              <a:noFill/>
              <a:miter lim="800000"/>
              <a:headEnd/>
              <a:tailEnd/>
            </a:ln>
            <a:effectLst/>
            <a:scene3d>
              <a:camera prst="orthographicFront"/>
              <a:lightRig rig="threePt" dir="t"/>
            </a:scene3d>
            <a:sp3d>
              <a:bevelT/>
            </a:sp3d>
          </p:spPr>
          <p:txBody>
            <a:bodyPr vert="horz" wrap="square" lIns="91428" tIns="45714" rIns="91428" bIns="45714" numCol="1" rtlCol="0" anchor="ctr" anchorCtr="0" compatLnSpc="1">
              <a:prstTxWarp prst="textNoShape">
                <a:avLst/>
              </a:prstTxWarp>
            </a:bodyPr>
            <a:lstStyle/>
            <a:p>
              <a:pPr algn="ctr"/>
              <a:r>
                <a:rPr lang="en-US" sz="1100" b="1" i="1" dirty="0">
                  <a:solidFill>
                    <a:schemeClr val="bg1"/>
                  </a:solidFill>
                  <a:latin typeface="Arial Narrow" panose="020B0606020202030204" pitchFamily="34" charset="0"/>
                </a:rPr>
                <a:t>Excel adapts files and post  ERC ready files to folder “03 For ERC Submission” to Excel FTP</a:t>
              </a:r>
            </a:p>
          </p:txBody>
        </p:sp>
        <p:sp>
          <p:nvSpPr>
            <p:cNvPr id="23" name="Rounded Rectangle 22"/>
            <p:cNvSpPr/>
            <p:nvPr/>
          </p:nvSpPr>
          <p:spPr bwMode="auto">
            <a:xfrm>
              <a:off x="335215" y="4523222"/>
              <a:ext cx="3167528" cy="1012336"/>
            </a:xfrm>
            <a:prstGeom prst="roundRect">
              <a:avLst/>
            </a:prstGeom>
            <a:solidFill>
              <a:schemeClr val="bg1">
                <a:lumMod val="75000"/>
              </a:schemeClr>
            </a:solidFill>
            <a:ln w="9525" algn="ctr">
              <a:noFill/>
              <a:miter lim="800000"/>
              <a:headEnd/>
              <a:tailEnd/>
            </a:ln>
            <a:effectLst/>
            <a:scene3d>
              <a:camera prst="orthographicFront"/>
              <a:lightRig rig="threePt" dir="t"/>
            </a:scene3d>
            <a:sp3d>
              <a:bevelT/>
            </a:sp3d>
          </p:spPr>
          <p:txBody>
            <a:bodyPr vert="horz" wrap="square" lIns="91428" tIns="45714" rIns="91428" bIns="45714" numCol="1" rtlCol="0" anchor="ctr" anchorCtr="0" compatLnSpc="1">
              <a:prstTxWarp prst="textNoShape">
                <a:avLst/>
              </a:prstTxWarp>
            </a:bodyPr>
            <a:lstStyle/>
            <a:p>
              <a:pPr algn="ctr"/>
              <a:r>
                <a:rPr lang="en-US" sz="1200" b="1" dirty="0">
                  <a:solidFill>
                    <a:schemeClr val="bg1"/>
                  </a:solidFill>
                  <a:latin typeface="Arial Narrow"/>
                </a:rPr>
                <a:t>RR Team notifies CLM when files are available for ERC country submission </a:t>
              </a:r>
            </a:p>
          </p:txBody>
        </p:sp>
        <p:sp>
          <p:nvSpPr>
            <p:cNvPr id="25" name="Right Arrow 24"/>
            <p:cNvSpPr/>
            <p:nvPr/>
          </p:nvSpPr>
          <p:spPr bwMode="gray">
            <a:xfrm rot="5400000">
              <a:off x="1717837" y="4041250"/>
              <a:ext cx="402283" cy="449654"/>
            </a:xfrm>
            <a:prstGeom prst="rightArrow">
              <a:avLst/>
            </a:prstGeom>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latin typeface="Arial" panose="020B0604020202020204" pitchFamily="34" charset="0"/>
              </a:endParaRPr>
            </a:p>
          </p:txBody>
        </p:sp>
        <p:sp>
          <p:nvSpPr>
            <p:cNvPr id="26" name="Right Arrow 25"/>
            <p:cNvSpPr/>
            <p:nvPr/>
          </p:nvSpPr>
          <p:spPr bwMode="gray">
            <a:xfrm>
              <a:off x="3736483" y="4603811"/>
              <a:ext cx="365760" cy="465416"/>
            </a:xfrm>
            <a:prstGeom prst="rightArrow">
              <a:avLst/>
            </a:prstGeom>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latin typeface="Arial" panose="020B0604020202020204" pitchFamily="34" charset="0"/>
              </a:endParaRPr>
            </a:p>
          </p:txBody>
        </p:sp>
        <p:sp>
          <p:nvSpPr>
            <p:cNvPr id="30" name="Rounded Rectangle 29"/>
            <p:cNvSpPr/>
            <p:nvPr/>
          </p:nvSpPr>
          <p:spPr bwMode="auto">
            <a:xfrm>
              <a:off x="4470763" y="4523222"/>
              <a:ext cx="3167528" cy="999408"/>
            </a:xfrm>
            <a:prstGeom prst="roundRect">
              <a:avLst/>
            </a:prstGeom>
            <a:solidFill>
              <a:schemeClr val="bg1">
                <a:lumMod val="75000"/>
              </a:schemeClr>
            </a:solidFill>
            <a:ln w="9525" algn="ctr">
              <a:noFill/>
              <a:miter lim="800000"/>
              <a:headEnd/>
              <a:tailEnd/>
            </a:ln>
            <a:effectLst/>
            <a:scene3d>
              <a:camera prst="orthographicFront"/>
              <a:lightRig rig="threePt" dir="t"/>
            </a:scene3d>
            <a:sp3d>
              <a:bevelT/>
            </a:sp3d>
          </p:spPr>
          <p:txBody>
            <a:bodyPr vert="horz" wrap="square" lIns="91428" tIns="45714" rIns="91428" bIns="45714" numCol="1" rtlCol="0" anchor="ctr" anchorCtr="0" compatLnSpc="1">
              <a:prstTxWarp prst="textNoShape">
                <a:avLst/>
              </a:prstTxWarp>
            </a:bodyPr>
            <a:lstStyle/>
            <a:p>
              <a:pPr algn="ctr"/>
              <a:r>
                <a:rPr lang="en-US" sz="1200" b="1" dirty="0">
                  <a:solidFill>
                    <a:schemeClr val="bg1"/>
                  </a:solidFill>
                  <a:latin typeface="Arial Narrow" panose="020B0606020202030204" pitchFamily="34" charset="0"/>
                </a:rPr>
                <a:t>CLM retrieves ERC files from Excel FTP and  Submits to ERC for review/approval</a:t>
              </a:r>
            </a:p>
          </p:txBody>
        </p:sp>
        <p:sp>
          <p:nvSpPr>
            <p:cNvPr id="34" name="Rounded Rectangle 29">
              <a:extLst>
                <a:ext uri="{FF2B5EF4-FFF2-40B4-BE49-F238E27FC236}">
                  <a16:creationId xmlns:a16="http://schemas.microsoft.com/office/drawing/2014/main" id="{ABB175BB-0AC8-4FB2-B2C7-43CDD3FC549F}"/>
                </a:ext>
              </a:extLst>
            </p:cNvPr>
            <p:cNvSpPr/>
            <p:nvPr/>
          </p:nvSpPr>
          <p:spPr bwMode="auto">
            <a:xfrm>
              <a:off x="8541144" y="4461606"/>
              <a:ext cx="3479403" cy="981767"/>
            </a:xfrm>
            <a:prstGeom prst="roundRect">
              <a:avLst/>
            </a:prstGeom>
            <a:solidFill>
              <a:schemeClr val="bg1">
                <a:lumMod val="75000"/>
              </a:schemeClr>
            </a:solidFill>
            <a:ln w="9525" algn="ctr">
              <a:noFill/>
              <a:miter lim="800000"/>
              <a:headEnd/>
              <a:tailEnd/>
            </a:ln>
            <a:effectLst/>
            <a:scene3d>
              <a:camera prst="orthographicFront"/>
              <a:lightRig rig="threePt" dir="t"/>
            </a:scene3d>
            <a:sp3d>
              <a:bevelT/>
            </a:sp3d>
          </p:spPr>
          <p:txBody>
            <a:bodyPr vert="horz" wrap="square" lIns="91428" tIns="45714" rIns="91428" bIns="45714" numCol="1" rtlCol="0" anchor="ctr" anchorCtr="0" compatLnSpc="1">
              <a:prstTxWarp prst="textNoShape">
                <a:avLst/>
              </a:prstTxWarp>
            </a:bodyPr>
            <a:lstStyle/>
            <a:p>
              <a:pPr algn="ctr"/>
              <a:r>
                <a:rPr lang="en-US" sz="1200" b="1" dirty="0">
                  <a:solidFill>
                    <a:schemeClr val="bg1"/>
                  </a:solidFill>
                  <a:latin typeface="Arial Narrow" panose="020B0606020202030204" pitchFamily="34" charset="0"/>
                </a:rPr>
                <a:t>ERC Approval/Feedback:  CLM notifies R&amp;R Manager</a:t>
              </a:r>
            </a:p>
            <a:p>
              <a:pPr marL="171450" indent="-171450">
                <a:buFont typeface="Agency FB" panose="020B0503020202020204" pitchFamily="34" charset="0"/>
                <a:buChar char="−"/>
              </a:pPr>
              <a:r>
                <a:rPr lang="en-US" sz="1200" b="1" dirty="0">
                  <a:solidFill>
                    <a:schemeClr val="bg1"/>
                  </a:solidFill>
                  <a:latin typeface="Arial Narrow" panose="020B0606020202030204" pitchFamily="34" charset="0"/>
                </a:rPr>
                <a:t>No feedback: No further action</a:t>
              </a:r>
            </a:p>
            <a:p>
              <a:pPr marL="171450" indent="-171450">
                <a:buFont typeface="Agency FB" panose="020B0503020202020204" pitchFamily="34" charset="0"/>
                <a:buChar char="−"/>
              </a:pPr>
              <a:r>
                <a:rPr lang="en-US" sz="1200" b="1" dirty="0">
                  <a:solidFill>
                    <a:schemeClr val="bg1"/>
                  </a:solidFill>
                  <a:latin typeface="Arial Narrow" panose="020B0606020202030204" pitchFamily="34" charset="0"/>
                </a:rPr>
                <a:t>With Feedback:  CLM completes ERC Feedback from and uploads files with annotation to folder “04 Reviewed ERC” on Excel FTP</a:t>
              </a:r>
            </a:p>
          </p:txBody>
        </p:sp>
        <p:sp>
          <p:nvSpPr>
            <p:cNvPr id="35" name="Rounded Rectangle 21">
              <a:extLst>
                <a:ext uri="{FF2B5EF4-FFF2-40B4-BE49-F238E27FC236}">
                  <a16:creationId xmlns:a16="http://schemas.microsoft.com/office/drawing/2014/main" id="{8EEEE4D9-C5A7-4D3D-AB7E-409ADFE005A7}"/>
                </a:ext>
              </a:extLst>
            </p:cNvPr>
            <p:cNvSpPr/>
            <p:nvPr/>
          </p:nvSpPr>
          <p:spPr bwMode="auto">
            <a:xfrm>
              <a:off x="8541146" y="5801397"/>
              <a:ext cx="3479403" cy="924107"/>
            </a:xfrm>
            <a:prstGeom prst="roundRect">
              <a:avLst/>
            </a:prstGeom>
            <a:solidFill>
              <a:schemeClr val="bg1">
                <a:lumMod val="75000"/>
              </a:schemeClr>
            </a:solidFill>
            <a:ln w="9525" algn="ctr">
              <a:noFill/>
              <a:miter lim="800000"/>
              <a:headEnd/>
              <a:tailEnd/>
            </a:ln>
            <a:effectLst/>
            <a:scene3d>
              <a:camera prst="orthographicFront"/>
              <a:lightRig rig="threePt" dir="t"/>
            </a:scene3d>
            <a:sp3d>
              <a:bevelT/>
            </a:sp3d>
          </p:spPr>
          <p:txBody>
            <a:bodyPr vert="horz" wrap="square" lIns="91428" tIns="45714" rIns="91428" bIns="45714" numCol="1" rtlCol="0" anchor="ctr" anchorCtr="0" compatLnSpc="1">
              <a:prstTxWarp prst="textNoShape">
                <a:avLst/>
              </a:prstTxWarp>
            </a:bodyPr>
            <a:lstStyle/>
            <a:p>
              <a:pPr algn="ctr"/>
              <a:r>
                <a:rPr lang="en-US" sz="1100" b="1" i="1" dirty="0">
                  <a:solidFill>
                    <a:schemeClr val="bg1"/>
                  </a:solidFill>
                  <a:latin typeface="Arial Narrow" panose="020B0606020202030204" pitchFamily="34" charset="0"/>
                </a:rPr>
                <a:t>Excel  provides translation certificate in folder “05  Certs” in Excel FTP</a:t>
              </a:r>
            </a:p>
          </p:txBody>
        </p:sp>
      </p:grpSp>
      <p:sp>
        <p:nvSpPr>
          <p:cNvPr id="36" name="Right Arrow 23">
            <a:extLst>
              <a:ext uri="{FF2B5EF4-FFF2-40B4-BE49-F238E27FC236}">
                <a16:creationId xmlns:a16="http://schemas.microsoft.com/office/drawing/2014/main" id="{D0DB7998-24B2-45B5-95AA-B670E2863EB9}"/>
              </a:ext>
            </a:extLst>
          </p:cNvPr>
          <p:cNvSpPr/>
          <p:nvPr/>
        </p:nvSpPr>
        <p:spPr bwMode="gray">
          <a:xfrm rot="5400000">
            <a:off x="10083253" y="5416138"/>
            <a:ext cx="395183" cy="449654"/>
          </a:xfrm>
          <a:prstGeom prst="rightArrow">
            <a:avLst/>
          </a:prstGeom>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latin typeface="Arial" panose="020B0604020202020204" pitchFamily="34" charset="0"/>
            </a:endParaRPr>
          </a:p>
        </p:txBody>
      </p:sp>
      <p:sp>
        <p:nvSpPr>
          <p:cNvPr id="31" name="Rounded Rectangle 27">
            <a:extLst>
              <a:ext uri="{FF2B5EF4-FFF2-40B4-BE49-F238E27FC236}">
                <a16:creationId xmlns:a16="http://schemas.microsoft.com/office/drawing/2014/main" id="{932D714B-BB51-4C01-9450-38B8F720B828}"/>
              </a:ext>
            </a:extLst>
          </p:cNvPr>
          <p:cNvSpPr/>
          <p:nvPr/>
        </p:nvSpPr>
        <p:spPr bwMode="auto">
          <a:xfrm>
            <a:off x="588169" y="6119752"/>
            <a:ext cx="1920240" cy="201168"/>
          </a:xfrm>
          <a:prstGeom prst="roundRect">
            <a:avLst/>
          </a:prstGeom>
          <a:solidFill>
            <a:schemeClr val="bg2">
              <a:lumMod val="75000"/>
            </a:schemeClr>
          </a:solidFill>
          <a:ln w="9525" algn="ctr">
            <a:noFill/>
            <a:miter lim="800000"/>
            <a:headEnd/>
            <a:tailEnd/>
          </a:ln>
          <a:effectLst/>
          <a:scene3d>
            <a:camera prst="orthographicFront"/>
            <a:lightRig rig="threePt" dir="t"/>
          </a:scene3d>
          <a:sp3d>
            <a:bevelT/>
          </a:sp3d>
        </p:spPr>
        <p:txBody>
          <a:bodyPr vert="horz" wrap="square" lIns="91428" tIns="45714" rIns="91428" bIns="45714" numCol="1" rtlCol="0" anchor="ctr" anchorCtr="0" compatLnSpc="1">
            <a:prstTxWarp prst="textNoShape">
              <a:avLst/>
            </a:prstTxWarp>
          </a:bodyPr>
          <a:lstStyle/>
          <a:p>
            <a:pPr algn="ctr"/>
            <a:r>
              <a:rPr lang="en-US" sz="1050" b="1" dirty="0">
                <a:solidFill>
                  <a:schemeClr val="bg1"/>
                </a:solidFill>
                <a:latin typeface="Arial Narrow" panose="020B0606020202030204" pitchFamily="34" charset="0"/>
              </a:rPr>
              <a:t>Excel Translations led activity</a:t>
            </a:r>
          </a:p>
        </p:txBody>
      </p:sp>
    </p:spTree>
    <p:extLst>
      <p:ext uri="{BB962C8B-B14F-4D97-AF65-F5344CB8AC3E}">
        <p14:creationId xmlns:p14="http://schemas.microsoft.com/office/powerpoint/2010/main" val="15373548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9B8118D5-7862-4A88-8390-9A5C2EE73D2D}"/>
              </a:ext>
            </a:extLst>
          </p:cNvPr>
          <p:cNvSpPr>
            <a:spLocks noGrp="1"/>
          </p:cNvSpPr>
          <p:nvPr>
            <p:ph type="subTitle" idx="13"/>
          </p:nvPr>
        </p:nvSpPr>
        <p:spPr/>
        <p:txBody>
          <a:bodyPr/>
          <a:lstStyle/>
          <a:p>
            <a:r>
              <a:rPr lang="en-US" b="1" dirty="0"/>
              <a:t>1.) </a:t>
            </a:r>
            <a:r>
              <a:rPr lang="en-US" b="1" u="sng" dirty="0"/>
              <a:t>Excel FTP Portal</a:t>
            </a:r>
            <a:r>
              <a:rPr lang="en-US" dirty="0"/>
              <a:t>​						</a:t>
            </a:r>
          </a:p>
          <a:p>
            <a:endParaRPr lang="en-US" dirty="0"/>
          </a:p>
          <a:p>
            <a:endParaRPr lang="en-US" dirty="0"/>
          </a:p>
          <a:p>
            <a:r>
              <a:rPr lang="en-US" b="1" dirty="0"/>
              <a:t>					</a:t>
            </a:r>
            <a:endParaRPr lang="en-US" dirty="0"/>
          </a:p>
        </p:txBody>
      </p:sp>
      <p:sp>
        <p:nvSpPr>
          <p:cNvPr id="3" name="Title 2">
            <a:extLst>
              <a:ext uri="{FF2B5EF4-FFF2-40B4-BE49-F238E27FC236}">
                <a16:creationId xmlns:a16="http://schemas.microsoft.com/office/drawing/2014/main" id="{8B7DF61D-A46F-40E2-BF0F-74431FF0D538}"/>
              </a:ext>
            </a:extLst>
          </p:cNvPr>
          <p:cNvSpPr>
            <a:spLocks noGrp="1"/>
          </p:cNvSpPr>
          <p:nvPr>
            <p:ph type="title"/>
          </p:nvPr>
        </p:nvSpPr>
        <p:spPr/>
        <p:txBody>
          <a:bodyPr/>
          <a:lstStyle/>
          <a:p>
            <a:r>
              <a:rPr lang="en-US" dirty="0"/>
              <a:t>Excel FTP Portal</a:t>
            </a:r>
          </a:p>
        </p:txBody>
      </p:sp>
      <p:sp>
        <p:nvSpPr>
          <p:cNvPr id="4" name="Date Placeholder 3">
            <a:extLst>
              <a:ext uri="{FF2B5EF4-FFF2-40B4-BE49-F238E27FC236}">
                <a16:creationId xmlns:a16="http://schemas.microsoft.com/office/drawing/2014/main" id="{A2F4D57E-6086-4F1E-AE81-0C468DCD0A86}"/>
              </a:ext>
            </a:extLst>
          </p:cNvPr>
          <p:cNvSpPr>
            <a:spLocks noGrp="1"/>
          </p:cNvSpPr>
          <p:nvPr>
            <p:ph type="dt" sz="half" idx="15"/>
          </p:nvPr>
        </p:nvSpPr>
        <p:spPr/>
        <p:txBody>
          <a:bodyPr/>
          <a:lstStyle/>
          <a:p>
            <a:fld id="{A015C099-1638-4E08-BD53-B469241E542E}" type="datetime1">
              <a:rPr lang="en-US" smtClean="0"/>
              <a:t>1/5/2022</a:t>
            </a:fld>
            <a:endParaRPr lang="en-US" dirty="0"/>
          </a:p>
        </p:txBody>
      </p:sp>
      <p:sp>
        <p:nvSpPr>
          <p:cNvPr id="5" name="Footer Placeholder 4">
            <a:extLst>
              <a:ext uri="{FF2B5EF4-FFF2-40B4-BE49-F238E27FC236}">
                <a16:creationId xmlns:a16="http://schemas.microsoft.com/office/drawing/2014/main" id="{D6593E0C-ED8E-4040-A043-2B24A257A2FB}"/>
              </a:ext>
            </a:extLst>
          </p:cNvPr>
          <p:cNvSpPr>
            <a:spLocks noGrp="1"/>
          </p:cNvSpPr>
          <p:nvPr>
            <p:ph type="ftr" sz="quarter" idx="16"/>
          </p:nvPr>
        </p:nvSpPr>
        <p:spPr/>
        <p:txBody>
          <a:bodyPr/>
          <a:lstStyle/>
          <a:p>
            <a:r>
              <a:rPr lang="en-US" dirty="0"/>
              <a:t>Patient Recruitment and Retention//CLM ICR Training</a:t>
            </a:r>
          </a:p>
        </p:txBody>
      </p:sp>
      <p:sp>
        <p:nvSpPr>
          <p:cNvPr id="6" name="Slide Number Placeholder 5">
            <a:extLst>
              <a:ext uri="{FF2B5EF4-FFF2-40B4-BE49-F238E27FC236}">
                <a16:creationId xmlns:a16="http://schemas.microsoft.com/office/drawing/2014/main" id="{65584E4A-F13C-45B0-BCE4-FB6FE8C61E80}"/>
              </a:ext>
            </a:extLst>
          </p:cNvPr>
          <p:cNvSpPr>
            <a:spLocks noGrp="1"/>
          </p:cNvSpPr>
          <p:nvPr>
            <p:ph type="sldNum" sz="quarter" idx="17"/>
          </p:nvPr>
        </p:nvSpPr>
        <p:spPr/>
        <p:txBody>
          <a:bodyPr/>
          <a:lstStyle/>
          <a:p>
            <a:pPr defTabSz="1219868"/>
            <a:r>
              <a:rPr lang="en-US" dirty="0">
                <a:solidFill>
                  <a:srgbClr val="4D4D4D"/>
                </a:solidFill>
              </a:rPr>
              <a:t>Page </a:t>
            </a:r>
            <a:fld id="{87F334AE-4EAC-4C2D-A638-92A76F09FCC4}" type="slidenum">
              <a:rPr lang="en-US" smtClean="0">
                <a:solidFill>
                  <a:srgbClr val="4D4D4D"/>
                </a:solidFill>
              </a:rPr>
              <a:pPr defTabSz="1219868"/>
              <a:t>13</a:t>
            </a:fld>
            <a:endParaRPr lang="en-US" dirty="0">
              <a:solidFill>
                <a:srgbClr val="4D4D4D"/>
              </a:solidFill>
            </a:endParaRPr>
          </a:p>
        </p:txBody>
      </p:sp>
      <p:pic>
        <p:nvPicPr>
          <p:cNvPr id="2050" name="Picture 2">
            <a:extLst>
              <a:ext uri="{FF2B5EF4-FFF2-40B4-BE49-F238E27FC236}">
                <a16:creationId xmlns:a16="http://schemas.microsoft.com/office/drawing/2014/main" id="{C1570D4A-1E93-4A3A-85A7-383541E4EC8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6082" y="4099106"/>
            <a:ext cx="5254447" cy="2284476"/>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8" name="Table 7">
            <a:extLst>
              <a:ext uri="{FF2B5EF4-FFF2-40B4-BE49-F238E27FC236}">
                <a16:creationId xmlns:a16="http://schemas.microsoft.com/office/drawing/2014/main" id="{BAC46B40-8FBD-4552-87AF-0C48ABF30A67}"/>
              </a:ext>
            </a:extLst>
          </p:cNvPr>
          <p:cNvGraphicFramePr>
            <a:graphicFrameLocks noGrp="1"/>
          </p:cNvGraphicFramePr>
          <p:nvPr/>
        </p:nvGraphicFramePr>
        <p:xfrm>
          <a:off x="540751" y="1823310"/>
          <a:ext cx="4900053" cy="1487185"/>
        </p:xfrm>
        <a:graphic>
          <a:graphicData uri="http://schemas.openxmlformats.org/drawingml/2006/table">
            <a:tbl>
              <a:tblPr/>
              <a:tblGrid>
                <a:gridCol w="2135132">
                  <a:extLst>
                    <a:ext uri="{9D8B030D-6E8A-4147-A177-3AD203B41FA5}">
                      <a16:colId xmlns:a16="http://schemas.microsoft.com/office/drawing/2014/main" val="3294856430"/>
                    </a:ext>
                  </a:extLst>
                </a:gridCol>
                <a:gridCol w="2764921">
                  <a:extLst>
                    <a:ext uri="{9D8B030D-6E8A-4147-A177-3AD203B41FA5}">
                      <a16:colId xmlns:a16="http://schemas.microsoft.com/office/drawing/2014/main" val="4224242637"/>
                    </a:ext>
                  </a:extLst>
                </a:gridCol>
              </a:tblGrid>
              <a:tr h="447274">
                <a:tc>
                  <a:txBody>
                    <a:bodyPr/>
                    <a:lstStyle/>
                    <a:p>
                      <a:pPr algn="l" fontAlgn="base"/>
                      <a:r>
                        <a:rPr lang="en-US" sz="1000" b="1" i="0" dirty="0">
                          <a:solidFill>
                            <a:srgbClr val="3C9CA1"/>
                          </a:solidFill>
                          <a:effectLst/>
                          <a:latin typeface="Calibri" panose="020F0502020204030204" pitchFamily="34" charset="0"/>
                        </a:rPr>
                        <a:t>Host:​</a:t>
                      </a:r>
                      <a:endParaRPr lang="en-US" b="1" i="0" dirty="0">
                        <a:solidFill>
                          <a:srgbClr val="3C9CA1"/>
                        </a:solidFill>
                        <a:effectLst/>
                      </a:endParaRPr>
                    </a:p>
                  </a:txBody>
                  <a:tcPr>
                    <a:lnL>
                      <a:noFill/>
                    </a:lnL>
                    <a:lnR w="3302" cap="flat" cmpd="sng" algn="ctr">
                      <a:solidFill>
                        <a:srgbClr val="C06A43"/>
                      </a:solidFill>
                      <a:prstDash val="solid"/>
                      <a:round/>
                      <a:headEnd type="none" w="med" len="med"/>
                      <a:tailEnd type="none" w="med" len="med"/>
                    </a:lnR>
                    <a:lnT w="8319" cap="flat" cmpd="sng" algn="ctr">
                      <a:solidFill>
                        <a:srgbClr val="189C8E"/>
                      </a:solidFill>
                      <a:prstDash val="solid"/>
                      <a:round/>
                      <a:headEnd type="none" w="med" len="med"/>
                      <a:tailEnd type="none" w="med" len="med"/>
                    </a:lnT>
                    <a:lnB w="8319" cap="flat" cmpd="sng" algn="ctr">
                      <a:solidFill>
                        <a:srgbClr val="80D057"/>
                      </a:solidFill>
                      <a:prstDash val="solid"/>
                      <a:round/>
                      <a:headEnd type="none" w="med" len="med"/>
                      <a:tailEnd type="none" w="med" len="med"/>
                    </a:lnB>
                  </a:tcPr>
                </a:tc>
                <a:tc>
                  <a:txBody>
                    <a:bodyPr/>
                    <a:lstStyle/>
                    <a:p>
                      <a:pPr algn="l" fontAlgn="base"/>
                      <a:r>
                        <a:rPr lang="en-US" sz="1000" b="1" i="0" dirty="0">
                          <a:solidFill>
                            <a:srgbClr val="3C9CA1"/>
                          </a:solidFill>
                          <a:effectLst/>
                          <a:latin typeface="Calibri" panose="020F0502020204030204" pitchFamily="34" charset="0"/>
                        </a:rPr>
                        <a:t>cloud.xltrans.com​</a:t>
                      </a:r>
                      <a:endParaRPr lang="en-US" b="1" i="0" dirty="0">
                        <a:solidFill>
                          <a:srgbClr val="3C9CA1"/>
                        </a:solidFill>
                        <a:effectLst/>
                      </a:endParaRPr>
                    </a:p>
                  </a:txBody>
                  <a:tcPr>
                    <a:lnL w="3302" cap="flat" cmpd="sng" algn="ctr">
                      <a:solidFill>
                        <a:srgbClr val="C06A43"/>
                      </a:solidFill>
                      <a:prstDash val="solid"/>
                      <a:round/>
                      <a:headEnd type="none" w="med" len="med"/>
                      <a:tailEnd type="none" w="med" len="med"/>
                    </a:lnL>
                    <a:lnR>
                      <a:noFill/>
                    </a:lnR>
                    <a:lnT w="8319" cap="flat" cmpd="sng" algn="ctr">
                      <a:solidFill>
                        <a:srgbClr val="C06A43"/>
                      </a:solidFill>
                      <a:prstDash val="solid"/>
                      <a:round/>
                      <a:headEnd type="none" w="med" len="med"/>
                      <a:tailEnd type="none" w="med" len="med"/>
                    </a:lnT>
                    <a:lnB w="8319" cap="flat" cmpd="sng" algn="ctr">
                      <a:solidFill>
                        <a:srgbClr val="78C9D1"/>
                      </a:solidFill>
                      <a:prstDash val="solid"/>
                      <a:round/>
                      <a:headEnd type="none" w="med" len="med"/>
                      <a:tailEnd type="none" w="med" len="med"/>
                    </a:lnB>
                  </a:tcPr>
                </a:tc>
                <a:extLst>
                  <a:ext uri="{0D108BD9-81ED-4DB2-BD59-A6C34878D82A}">
                    <a16:rowId xmlns:a16="http://schemas.microsoft.com/office/drawing/2014/main" val="31047727"/>
                  </a:ext>
                </a:extLst>
              </a:tr>
              <a:tr h="346637">
                <a:tc>
                  <a:txBody>
                    <a:bodyPr/>
                    <a:lstStyle/>
                    <a:p>
                      <a:pPr algn="l" fontAlgn="base"/>
                      <a:r>
                        <a:rPr lang="en-US" sz="1000" b="0" i="0" dirty="0">
                          <a:solidFill>
                            <a:srgbClr val="3C9CA1"/>
                          </a:solidFill>
                          <a:effectLst/>
                          <a:latin typeface="Calibri" panose="020F0502020204030204" pitchFamily="34" charset="0"/>
                        </a:rPr>
                        <a:t>User ID:​</a:t>
                      </a:r>
                      <a:endParaRPr lang="en-US" b="0" i="0" dirty="0">
                        <a:solidFill>
                          <a:srgbClr val="3C9CA1"/>
                        </a:solidFill>
                        <a:effectLst/>
                      </a:endParaRPr>
                    </a:p>
                  </a:txBody>
                  <a:tcPr>
                    <a:lnL>
                      <a:noFill/>
                    </a:lnL>
                    <a:lnR w="3302" cap="flat" cmpd="sng" algn="ctr">
                      <a:solidFill>
                        <a:srgbClr val="78C9D1"/>
                      </a:solidFill>
                      <a:prstDash val="solid"/>
                      <a:round/>
                      <a:headEnd type="none" w="med" len="med"/>
                      <a:tailEnd type="none" w="med" len="med"/>
                    </a:lnR>
                    <a:lnT w="8319" cap="flat" cmpd="sng" algn="ctr">
                      <a:solidFill>
                        <a:srgbClr val="80D057"/>
                      </a:solidFill>
                      <a:prstDash val="solid"/>
                      <a:round/>
                      <a:headEnd type="none" w="med" len="med"/>
                      <a:tailEnd type="none" w="med" len="med"/>
                    </a:lnT>
                    <a:lnB w="3302" cap="flat" cmpd="sng" algn="ctr">
                      <a:solidFill>
                        <a:srgbClr val="80D057"/>
                      </a:solidFill>
                      <a:prstDash val="solid"/>
                      <a:round/>
                      <a:headEnd type="none" w="med" len="med"/>
                      <a:tailEnd type="none" w="med" len="med"/>
                    </a:lnB>
                  </a:tcPr>
                </a:tc>
                <a:tc>
                  <a:txBody>
                    <a:bodyPr/>
                    <a:lstStyle/>
                    <a:p>
                      <a:pPr algn="l" fontAlgn="base"/>
                      <a:r>
                        <a:rPr lang="en-US" sz="1000" b="0" i="1" dirty="0">
                          <a:solidFill>
                            <a:srgbClr val="3C9CA1"/>
                          </a:solidFill>
                          <a:effectLst/>
                          <a:latin typeface="Calibri" panose="020F0502020204030204" pitchFamily="34" charset="0"/>
                        </a:rPr>
                        <a:t>UserID given by Excel</a:t>
                      </a:r>
                      <a:r>
                        <a:rPr lang="en-US" sz="1000" b="0" i="0" dirty="0">
                          <a:solidFill>
                            <a:srgbClr val="3C9CA1"/>
                          </a:solidFill>
                          <a:effectLst/>
                          <a:latin typeface="Calibri" panose="020F0502020204030204" pitchFamily="34" charset="0"/>
                        </a:rPr>
                        <a:t>​</a:t>
                      </a:r>
                      <a:endParaRPr lang="en-US" b="0" i="0" dirty="0">
                        <a:solidFill>
                          <a:srgbClr val="3C9CA1"/>
                        </a:solidFill>
                        <a:effectLst/>
                      </a:endParaRPr>
                    </a:p>
                  </a:txBody>
                  <a:tcPr>
                    <a:lnL w="3302" cap="flat" cmpd="sng" algn="ctr">
                      <a:solidFill>
                        <a:srgbClr val="78C9D1"/>
                      </a:solidFill>
                      <a:prstDash val="solid"/>
                      <a:round/>
                      <a:headEnd type="none" w="med" len="med"/>
                      <a:tailEnd type="none" w="med" len="med"/>
                    </a:lnL>
                    <a:lnR>
                      <a:noFill/>
                    </a:lnR>
                    <a:lnT w="8319" cap="flat" cmpd="sng" algn="ctr">
                      <a:solidFill>
                        <a:srgbClr val="78C9D1"/>
                      </a:solidFill>
                      <a:prstDash val="solid"/>
                      <a:round/>
                      <a:headEnd type="none" w="med" len="med"/>
                      <a:tailEnd type="none" w="med" len="med"/>
                    </a:lnT>
                    <a:lnB w="3302" cap="flat" cmpd="sng" algn="ctr">
                      <a:solidFill>
                        <a:srgbClr val="70DFD1"/>
                      </a:solidFill>
                      <a:prstDash val="solid"/>
                      <a:round/>
                      <a:headEnd type="none" w="med" len="med"/>
                      <a:tailEnd type="none" w="med" len="med"/>
                    </a:lnB>
                  </a:tcPr>
                </a:tc>
                <a:extLst>
                  <a:ext uri="{0D108BD9-81ED-4DB2-BD59-A6C34878D82A}">
                    <a16:rowId xmlns:a16="http://schemas.microsoft.com/office/drawing/2014/main" val="1082963719"/>
                  </a:ext>
                </a:extLst>
              </a:tr>
              <a:tr h="346637">
                <a:tc>
                  <a:txBody>
                    <a:bodyPr/>
                    <a:lstStyle/>
                    <a:p>
                      <a:pPr algn="l" fontAlgn="base"/>
                      <a:r>
                        <a:rPr lang="en-US" sz="1000" b="0" i="0" dirty="0">
                          <a:solidFill>
                            <a:srgbClr val="3C9CA1"/>
                          </a:solidFill>
                          <a:effectLst/>
                          <a:latin typeface="Calibri" panose="020F0502020204030204" pitchFamily="34" charset="0"/>
                        </a:rPr>
                        <a:t>Password: ​</a:t>
                      </a:r>
                      <a:endParaRPr lang="en-US" b="0" i="0" dirty="0">
                        <a:solidFill>
                          <a:srgbClr val="3C9CA1"/>
                        </a:solidFill>
                        <a:effectLst/>
                      </a:endParaRPr>
                    </a:p>
                  </a:txBody>
                  <a:tcPr>
                    <a:lnL>
                      <a:noFill/>
                    </a:lnL>
                    <a:lnR w="3302" cap="flat" cmpd="sng" algn="ctr">
                      <a:solidFill>
                        <a:srgbClr val="70DFD1"/>
                      </a:solidFill>
                      <a:prstDash val="solid"/>
                      <a:round/>
                      <a:headEnd type="none" w="med" len="med"/>
                      <a:tailEnd type="none" w="med" len="med"/>
                    </a:lnR>
                    <a:lnT w="3302" cap="flat" cmpd="sng" algn="ctr">
                      <a:solidFill>
                        <a:srgbClr val="80D057"/>
                      </a:solidFill>
                      <a:prstDash val="solid"/>
                      <a:round/>
                      <a:headEnd type="none" w="med" len="med"/>
                      <a:tailEnd type="none" w="med" len="med"/>
                    </a:lnT>
                    <a:lnB w="3302" cap="flat" cmpd="sng" algn="ctr">
                      <a:solidFill>
                        <a:srgbClr val="0880F2"/>
                      </a:solidFill>
                      <a:prstDash val="solid"/>
                      <a:round/>
                      <a:headEnd type="none" w="med" len="med"/>
                      <a:tailEnd type="none" w="med" len="med"/>
                    </a:lnB>
                  </a:tcPr>
                </a:tc>
                <a:tc>
                  <a:txBody>
                    <a:bodyPr/>
                    <a:lstStyle/>
                    <a:p>
                      <a:pPr algn="l" fontAlgn="base"/>
                      <a:r>
                        <a:rPr lang="en-US" sz="1000" b="0" i="0" dirty="0">
                          <a:solidFill>
                            <a:srgbClr val="3C9CA1"/>
                          </a:solidFill>
                          <a:effectLst/>
                          <a:latin typeface="Calibri" panose="020F0502020204030204" pitchFamily="34" charset="0"/>
                        </a:rPr>
                        <a:t>Provided by Excel​</a:t>
                      </a:r>
                      <a:endParaRPr lang="en-US" b="0" i="0" dirty="0">
                        <a:solidFill>
                          <a:srgbClr val="3C9CA1"/>
                        </a:solidFill>
                        <a:effectLst/>
                      </a:endParaRPr>
                    </a:p>
                  </a:txBody>
                  <a:tcPr>
                    <a:lnL w="3302" cap="flat" cmpd="sng" algn="ctr">
                      <a:solidFill>
                        <a:srgbClr val="70DFD1"/>
                      </a:solidFill>
                      <a:prstDash val="solid"/>
                      <a:round/>
                      <a:headEnd type="none" w="med" len="med"/>
                      <a:tailEnd type="none" w="med" len="med"/>
                    </a:lnL>
                    <a:lnR>
                      <a:noFill/>
                    </a:lnR>
                    <a:lnT w="3302" cap="flat" cmpd="sng" algn="ctr">
                      <a:solidFill>
                        <a:srgbClr val="70DFD1"/>
                      </a:solidFill>
                      <a:prstDash val="solid"/>
                      <a:round/>
                      <a:headEnd type="none" w="med" len="med"/>
                      <a:tailEnd type="none" w="med" len="med"/>
                    </a:lnT>
                    <a:lnB w="3302" cap="flat" cmpd="sng" algn="ctr">
                      <a:solidFill>
                        <a:srgbClr val="907643"/>
                      </a:solidFill>
                      <a:prstDash val="solid"/>
                      <a:round/>
                      <a:headEnd type="none" w="med" len="med"/>
                      <a:tailEnd type="none" w="med" len="med"/>
                    </a:lnB>
                  </a:tcPr>
                </a:tc>
                <a:extLst>
                  <a:ext uri="{0D108BD9-81ED-4DB2-BD59-A6C34878D82A}">
                    <a16:rowId xmlns:a16="http://schemas.microsoft.com/office/drawing/2014/main" val="4136350302"/>
                  </a:ext>
                </a:extLst>
              </a:tr>
              <a:tr h="346637">
                <a:tc>
                  <a:txBody>
                    <a:bodyPr/>
                    <a:lstStyle/>
                    <a:p>
                      <a:pPr algn="l" fontAlgn="base"/>
                      <a:r>
                        <a:rPr lang="en-US" sz="1000" b="0" i="0" dirty="0">
                          <a:solidFill>
                            <a:srgbClr val="3C9CA1"/>
                          </a:solidFill>
                          <a:effectLst/>
                          <a:latin typeface="Calibri" panose="020F0502020204030204" pitchFamily="34" charset="0"/>
                        </a:rPr>
                        <a:t>Folder structure: ​</a:t>
                      </a:r>
                      <a:endParaRPr lang="en-US" b="0" i="0" dirty="0">
                        <a:solidFill>
                          <a:srgbClr val="3C9CA1"/>
                        </a:solidFill>
                        <a:effectLst/>
                      </a:endParaRPr>
                    </a:p>
                  </a:txBody>
                  <a:tcPr>
                    <a:lnL>
                      <a:noFill/>
                    </a:lnL>
                    <a:lnR w="3302" cap="flat" cmpd="sng" algn="ctr">
                      <a:solidFill>
                        <a:srgbClr val="907643"/>
                      </a:solidFill>
                      <a:prstDash val="solid"/>
                      <a:round/>
                      <a:headEnd type="none" w="med" len="med"/>
                      <a:tailEnd type="none" w="med" len="med"/>
                    </a:lnR>
                    <a:lnT w="3302" cap="flat" cmpd="sng" algn="ctr">
                      <a:solidFill>
                        <a:srgbClr val="0880F2"/>
                      </a:solidFill>
                      <a:prstDash val="solid"/>
                      <a:round/>
                      <a:headEnd type="none" w="med" len="med"/>
                      <a:tailEnd type="none" w="med" len="med"/>
                    </a:lnT>
                    <a:lnB w="8319" cap="flat" cmpd="sng" algn="ctr">
                      <a:solidFill>
                        <a:srgbClr val="0880F2"/>
                      </a:solidFill>
                      <a:prstDash val="solid"/>
                      <a:round/>
                      <a:headEnd type="none" w="med" len="med"/>
                      <a:tailEnd type="none" w="med" len="med"/>
                    </a:lnB>
                  </a:tcPr>
                </a:tc>
                <a:tc>
                  <a:txBody>
                    <a:bodyPr/>
                    <a:lstStyle/>
                    <a:p>
                      <a:pPr algn="l" fontAlgn="base"/>
                      <a:r>
                        <a:rPr lang="en-US" sz="1000" b="0" i="0" dirty="0">
                          <a:solidFill>
                            <a:srgbClr val="3C9CA1"/>
                          </a:solidFill>
                          <a:effectLst/>
                          <a:latin typeface="Calibri" panose="020F0502020204030204" pitchFamily="34" charset="0"/>
                        </a:rPr>
                        <a:t>See below​</a:t>
                      </a:r>
                      <a:endParaRPr lang="en-US" b="0" i="0" dirty="0">
                        <a:solidFill>
                          <a:srgbClr val="3C9CA1"/>
                        </a:solidFill>
                        <a:effectLst/>
                      </a:endParaRPr>
                    </a:p>
                  </a:txBody>
                  <a:tcPr>
                    <a:lnL w="3302" cap="flat" cmpd="sng" algn="ctr">
                      <a:solidFill>
                        <a:srgbClr val="907643"/>
                      </a:solidFill>
                      <a:prstDash val="solid"/>
                      <a:round/>
                      <a:headEnd type="none" w="med" len="med"/>
                      <a:tailEnd type="none" w="med" len="med"/>
                    </a:lnL>
                    <a:lnR>
                      <a:noFill/>
                    </a:lnR>
                    <a:lnT w="3302" cap="flat" cmpd="sng" algn="ctr">
                      <a:solidFill>
                        <a:srgbClr val="907643"/>
                      </a:solidFill>
                      <a:prstDash val="solid"/>
                      <a:round/>
                      <a:headEnd type="none" w="med" len="med"/>
                      <a:tailEnd type="none" w="med" len="med"/>
                    </a:lnT>
                    <a:lnB w="8319" cap="flat" cmpd="sng" algn="ctr">
                      <a:solidFill>
                        <a:srgbClr val="907643"/>
                      </a:solidFill>
                      <a:prstDash val="solid"/>
                      <a:round/>
                      <a:headEnd type="none" w="med" len="med"/>
                      <a:tailEnd type="none" w="med" len="med"/>
                    </a:lnB>
                  </a:tcPr>
                </a:tc>
                <a:extLst>
                  <a:ext uri="{0D108BD9-81ED-4DB2-BD59-A6C34878D82A}">
                    <a16:rowId xmlns:a16="http://schemas.microsoft.com/office/drawing/2014/main" val="1785908803"/>
                  </a:ext>
                </a:extLst>
              </a:tr>
            </a:tbl>
          </a:graphicData>
        </a:graphic>
      </p:graphicFrame>
      <p:sp>
        <p:nvSpPr>
          <p:cNvPr id="9" name="Rectangle 3">
            <a:extLst>
              <a:ext uri="{FF2B5EF4-FFF2-40B4-BE49-F238E27FC236}">
                <a16:creationId xmlns:a16="http://schemas.microsoft.com/office/drawing/2014/main" id="{F649558C-E7F6-41CB-971C-1275FB2C5A78}"/>
              </a:ext>
            </a:extLst>
          </p:cNvPr>
          <p:cNvSpPr>
            <a:spLocks noChangeArrowheads="1"/>
          </p:cNvSpPr>
          <p:nvPr/>
        </p:nvSpPr>
        <p:spPr bwMode="auto">
          <a:xfrm>
            <a:off x="5367338" y="3468688"/>
            <a:ext cx="12190412"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pic>
        <p:nvPicPr>
          <p:cNvPr id="2053" name="Picture 5">
            <a:extLst>
              <a:ext uri="{FF2B5EF4-FFF2-40B4-BE49-F238E27FC236}">
                <a16:creationId xmlns:a16="http://schemas.microsoft.com/office/drawing/2014/main" id="{3148DBA6-806E-47BE-B7AA-297E0AA6659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34939" y="1781471"/>
            <a:ext cx="3735049" cy="1509253"/>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a:extLst>
              <a:ext uri="{FF2B5EF4-FFF2-40B4-BE49-F238E27FC236}">
                <a16:creationId xmlns:a16="http://schemas.microsoft.com/office/drawing/2014/main" id="{1977C3F0-A198-4912-B982-E8C49065B4B9}"/>
              </a:ext>
            </a:extLst>
          </p:cNvPr>
          <p:cNvSpPr/>
          <p:nvPr/>
        </p:nvSpPr>
        <p:spPr>
          <a:xfrm>
            <a:off x="6381051" y="3301664"/>
            <a:ext cx="3262432" cy="369332"/>
          </a:xfrm>
          <a:prstGeom prst="rect">
            <a:avLst/>
          </a:prstGeom>
        </p:spPr>
        <p:txBody>
          <a:bodyPr wrap="none">
            <a:spAutoFit/>
          </a:bodyPr>
          <a:lstStyle/>
          <a:p>
            <a:r>
              <a:rPr lang="en-US" b="1" dirty="0">
                <a:solidFill>
                  <a:schemeClr val="accent1"/>
                </a:solidFill>
              </a:rPr>
              <a:t>4.) </a:t>
            </a:r>
            <a:r>
              <a:rPr lang="en-US" b="1" u="sng" dirty="0">
                <a:solidFill>
                  <a:schemeClr val="accent1"/>
                </a:solidFill>
              </a:rPr>
              <a:t>Country Folder Structure</a:t>
            </a:r>
          </a:p>
        </p:txBody>
      </p:sp>
      <p:sp>
        <p:nvSpPr>
          <p:cNvPr id="13" name="Rectangle 12">
            <a:extLst>
              <a:ext uri="{FF2B5EF4-FFF2-40B4-BE49-F238E27FC236}">
                <a16:creationId xmlns:a16="http://schemas.microsoft.com/office/drawing/2014/main" id="{85A0907B-A799-4037-B8CD-357827940D7E}"/>
              </a:ext>
            </a:extLst>
          </p:cNvPr>
          <p:cNvSpPr/>
          <p:nvPr/>
        </p:nvSpPr>
        <p:spPr>
          <a:xfrm>
            <a:off x="6534939" y="1402311"/>
            <a:ext cx="2954655" cy="369332"/>
          </a:xfrm>
          <a:prstGeom prst="rect">
            <a:avLst/>
          </a:prstGeom>
        </p:spPr>
        <p:txBody>
          <a:bodyPr wrap="none">
            <a:spAutoFit/>
          </a:bodyPr>
          <a:lstStyle/>
          <a:p>
            <a:r>
              <a:rPr lang="en-US" b="1" dirty="0">
                <a:solidFill>
                  <a:schemeClr val="accent1"/>
                </a:solidFill>
              </a:rPr>
              <a:t>3.) </a:t>
            </a:r>
            <a:r>
              <a:rPr lang="en-US" b="1" u="sng" dirty="0">
                <a:solidFill>
                  <a:schemeClr val="accent1"/>
                </a:solidFill>
              </a:rPr>
              <a:t>Landing Page</a:t>
            </a:r>
            <a:r>
              <a:rPr lang="en-US" b="1" dirty="0">
                <a:solidFill>
                  <a:schemeClr val="accent1"/>
                </a:solidFill>
              </a:rPr>
              <a:t>	</a:t>
            </a:r>
          </a:p>
        </p:txBody>
      </p:sp>
      <p:pic>
        <p:nvPicPr>
          <p:cNvPr id="56322" name="Picture 1">
            <a:extLst>
              <a:ext uri="{FF2B5EF4-FFF2-40B4-BE49-F238E27FC236}">
                <a16:creationId xmlns:a16="http://schemas.microsoft.com/office/drawing/2014/main" id="{00C2E2CB-B2F1-457D-BD2F-22CF48F911D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05033" y="3742557"/>
            <a:ext cx="2838450" cy="280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Arrow: Left 1">
            <a:extLst>
              <a:ext uri="{FF2B5EF4-FFF2-40B4-BE49-F238E27FC236}">
                <a16:creationId xmlns:a16="http://schemas.microsoft.com/office/drawing/2014/main" id="{C1F55ED0-358B-4AFD-87EE-87E30D08346F}"/>
              </a:ext>
            </a:extLst>
          </p:cNvPr>
          <p:cNvSpPr/>
          <p:nvPr/>
        </p:nvSpPr>
        <p:spPr bwMode="gray">
          <a:xfrm>
            <a:off x="9614672" y="4906623"/>
            <a:ext cx="1009785" cy="280629"/>
          </a:xfrm>
          <a:prstGeom prst="lef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eaLnBrk="1" fontAlgn="auto" hangingPunct="1">
              <a:lnSpc>
                <a:spcPct val="100000"/>
              </a:lnSpc>
              <a:spcBef>
                <a:spcPts val="0"/>
              </a:spcBef>
              <a:spcAft>
                <a:spcPts val="0"/>
              </a:spcAft>
            </a:pPr>
            <a:endParaRPr lang="en-US" sz="1800" b="0" i="0" u="none" baseline="0" dirty="0">
              <a:solidFill>
                <a:srgbClr val="FFFFFF"/>
              </a:solidFill>
              <a:latin typeface="Arial" panose="020B0604020202020204" pitchFamily="34" charset="0"/>
            </a:endParaRPr>
          </a:p>
        </p:txBody>
      </p:sp>
      <p:sp>
        <p:nvSpPr>
          <p:cNvPr id="17" name="Arrow: Left 16">
            <a:extLst>
              <a:ext uri="{FF2B5EF4-FFF2-40B4-BE49-F238E27FC236}">
                <a16:creationId xmlns:a16="http://schemas.microsoft.com/office/drawing/2014/main" id="{24BE44F5-D4F7-46B0-B269-28FD97BC962F}"/>
              </a:ext>
            </a:extLst>
          </p:cNvPr>
          <p:cNvSpPr/>
          <p:nvPr/>
        </p:nvSpPr>
        <p:spPr bwMode="gray">
          <a:xfrm>
            <a:off x="8310168" y="5142732"/>
            <a:ext cx="1009785" cy="280629"/>
          </a:xfrm>
          <a:prstGeom prst="lef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eaLnBrk="1" fontAlgn="auto" hangingPunct="1">
              <a:lnSpc>
                <a:spcPct val="100000"/>
              </a:lnSpc>
              <a:spcBef>
                <a:spcPts val="0"/>
              </a:spcBef>
              <a:spcAft>
                <a:spcPts val="0"/>
              </a:spcAft>
            </a:pPr>
            <a:endParaRPr lang="en-US" sz="1800" b="0" i="0" u="none" baseline="0" dirty="0">
              <a:solidFill>
                <a:srgbClr val="FFFFFF"/>
              </a:solidFill>
              <a:latin typeface="Arial" panose="020B0604020202020204" pitchFamily="34" charset="0"/>
            </a:endParaRPr>
          </a:p>
        </p:txBody>
      </p:sp>
    </p:spTree>
    <p:extLst>
      <p:ext uri="{BB962C8B-B14F-4D97-AF65-F5344CB8AC3E}">
        <p14:creationId xmlns:p14="http://schemas.microsoft.com/office/powerpoint/2010/main" val="15102946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8">
            <a:extLst>
              <a:ext uri="{FF2B5EF4-FFF2-40B4-BE49-F238E27FC236}">
                <a16:creationId xmlns:a16="http://schemas.microsoft.com/office/drawing/2014/main" id="{D71A40C0-6DF4-4910-AF5F-A9D2ACFB5D91}"/>
              </a:ext>
            </a:extLst>
          </p:cNvPr>
          <p:cNvSpPr>
            <a:spLocks noGrp="1"/>
          </p:cNvSpPr>
          <p:nvPr>
            <p:ph type="subTitle" idx="13"/>
          </p:nvPr>
        </p:nvSpPr>
        <p:spPr/>
        <p:txBody>
          <a:bodyPr/>
          <a:lstStyle/>
          <a:p>
            <a:endParaRPr lang="en-US" dirty="0"/>
          </a:p>
        </p:txBody>
      </p:sp>
      <p:sp>
        <p:nvSpPr>
          <p:cNvPr id="3" name="Title 2"/>
          <p:cNvSpPr>
            <a:spLocks noGrp="1"/>
          </p:cNvSpPr>
          <p:nvPr>
            <p:ph type="title"/>
          </p:nvPr>
        </p:nvSpPr>
        <p:spPr/>
        <p:txBody>
          <a:bodyPr/>
          <a:lstStyle/>
          <a:p>
            <a:r>
              <a:rPr lang="en-US" dirty="0"/>
              <a:t>Translation ICR Process Flow:  Notification </a:t>
            </a:r>
          </a:p>
        </p:txBody>
      </p:sp>
      <p:sp>
        <p:nvSpPr>
          <p:cNvPr id="10" name="Text Placeholder 9">
            <a:extLst>
              <a:ext uri="{FF2B5EF4-FFF2-40B4-BE49-F238E27FC236}">
                <a16:creationId xmlns:a16="http://schemas.microsoft.com/office/drawing/2014/main" id="{0CD9AD4C-194C-420B-AD04-9ACCF48AF4D4}"/>
              </a:ext>
            </a:extLst>
          </p:cNvPr>
          <p:cNvSpPr>
            <a:spLocks noGrp="1"/>
          </p:cNvSpPr>
          <p:nvPr>
            <p:ph type="body" sz="quarter" idx="14"/>
          </p:nvPr>
        </p:nvSpPr>
        <p:spPr/>
        <p:txBody>
          <a:bodyPr/>
          <a:lstStyle/>
          <a:p>
            <a:endParaRPr lang="en-US" dirty="0"/>
          </a:p>
        </p:txBody>
      </p:sp>
      <p:sp>
        <p:nvSpPr>
          <p:cNvPr id="5" name="Date Placeholder 4">
            <a:extLst>
              <a:ext uri="{FF2B5EF4-FFF2-40B4-BE49-F238E27FC236}">
                <a16:creationId xmlns:a16="http://schemas.microsoft.com/office/drawing/2014/main" id="{FE2C20D2-3789-42EA-8671-E23275643C2A}"/>
              </a:ext>
            </a:extLst>
          </p:cNvPr>
          <p:cNvSpPr>
            <a:spLocks noGrp="1"/>
          </p:cNvSpPr>
          <p:nvPr>
            <p:ph type="dt" sz="half" idx="15"/>
          </p:nvPr>
        </p:nvSpPr>
        <p:spPr/>
        <p:txBody>
          <a:bodyPr/>
          <a:lstStyle/>
          <a:p>
            <a:fld id="{13776F83-D87E-4C15-BBDD-0133688E441B}" type="datetime1">
              <a:rPr lang="en-US" smtClean="0"/>
              <a:t>1/5/2022</a:t>
            </a:fld>
            <a:endParaRPr lang="en-US" dirty="0"/>
          </a:p>
        </p:txBody>
      </p:sp>
      <p:sp>
        <p:nvSpPr>
          <p:cNvPr id="6" name="Footer Placeholder 5">
            <a:extLst>
              <a:ext uri="{FF2B5EF4-FFF2-40B4-BE49-F238E27FC236}">
                <a16:creationId xmlns:a16="http://schemas.microsoft.com/office/drawing/2014/main" id="{8876B9C6-CBE1-4974-A640-DD4DCFA9BC7D}"/>
              </a:ext>
            </a:extLst>
          </p:cNvPr>
          <p:cNvSpPr>
            <a:spLocks noGrp="1"/>
          </p:cNvSpPr>
          <p:nvPr>
            <p:ph type="ftr" sz="quarter" idx="16"/>
          </p:nvPr>
        </p:nvSpPr>
        <p:spPr/>
        <p:txBody>
          <a:bodyPr/>
          <a:lstStyle/>
          <a:p>
            <a:r>
              <a:rPr lang="en-US" dirty="0"/>
              <a:t>Patient Recruitment and Retention//CLM ICR Training</a:t>
            </a:r>
          </a:p>
        </p:txBody>
      </p:sp>
      <p:sp>
        <p:nvSpPr>
          <p:cNvPr id="7" name="Slide Number Placeholder 6">
            <a:extLst>
              <a:ext uri="{FF2B5EF4-FFF2-40B4-BE49-F238E27FC236}">
                <a16:creationId xmlns:a16="http://schemas.microsoft.com/office/drawing/2014/main" id="{0A73C1F3-B131-496F-8221-E36DAB587A5B}"/>
              </a:ext>
            </a:extLst>
          </p:cNvPr>
          <p:cNvSpPr>
            <a:spLocks noGrp="1"/>
          </p:cNvSpPr>
          <p:nvPr>
            <p:ph type="sldNum" sz="quarter" idx="17"/>
          </p:nvPr>
        </p:nvSpPr>
        <p:spPr/>
        <p:txBody>
          <a:bodyPr/>
          <a:lstStyle/>
          <a:p>
            <a:pPr defTabSz="1219868"/>
            <a:r>
              <a:rPr lang="en-US" dirty="0">
                <a:solidFill>
                  <a:srgbClr val="4D4D4D"/>
                </a:solidFill>
              </a:rPr>
              <a:t>Page </a:t>
            </a:r>
            <a:fld id="{87F334AE-4EAC-4C2D-A638-92A76F09FCC4}" type="slidenum">
              <a:rPr lang="en-US" smtClean="0">
                <a:solidFill>
                  <a:srgbClr val="4D4D4D"/>
                </a:solidFill>
              </a:rPr>
              <a:pPr defTabSz="1219868"/>
              <a:t>14</a:t>
            </a:fld>
            <a:endParaRPr lang="en-US" dirty="0">
              <a:solidFill>
                <a:srgbClr val="4D4D4D"/>
              </a:solidFill>
            </a:endParaRPr>
          </a:p>
        </p:txBody>
      </p:sp>
      <p:sp>
        <p:nvSpPr>
          <p:cNvPr id="15" name="Rounded Rectangle 14"/>
          <p:cNvSpPr/>
          <p:nvPr/>
        </p:nvSpPr>
        <p:spPr bwMode="auto">
          <a:xfrm>
            <a:off x="402306" y="1642514"/>
            <a:ext cx="3167528" cy="966265"/>
          </a:xfrm>
          <a:prstGeom prst="roundRect">
            <a:avLst/>
          </a:prstGeom>
          <a:solidFill>
            <a:schemeClr val="bg1">
              <a:lumMod val="75000"/>
            </a:schemeClr>
          </a:solidFill>
          <a:ln w="9525" algn="ctr">
            <a:noFill/>
            <a:miter lim="800000"/>
            <a:headEnd/>
            <a:tailEnd/>
          </a:ln>
          <a:effectLst/>
          <a:scene3d>
            <a:camera prst="orthographicFront"/>
            <a:lightRig rig="threePt" dir="t"/>
          </a:scene3d>
          <a:sp3d>
            <a:bevelT/>
          </a:sp3d>
        </p:spPr>
        <p:txBody>
          <a:bodyPr vert="horz" wrap="square" lIns="91428" tIns="45714" rIns="91428" bIns="45714" numCol="1" rtlCol="0" anchor="ctr" anchorCtr="0" compatLnSpc="1">
            <a:prstTxWarp prst="textNoShape">
              <a:avLst/>
            </a:prstTxWarp>
          </a:bodyPr>
          <a:lstStyle/>
          <a:p>
            <a:pPr lvl="0" algn="ctr"/>
            <a:r>
              <a:rPr lang="en-US" sz="1200" b="1" dirty="0">
                <a:solidFill>
                  <a:schemeClr val="bg1"/>
                </a:solidFill>
                <a:latin typeface="Arial Narrow" panose="020B0606020202030204" pitchFamily="34" charset="0"/>
              </a:rPr>
              <a:t>Excel loads translated files of R&amp;R materials into your country folder in their FTP</a:t>
            </a:r>
          </a:p>
        </p:txBody>
      </p:sp>
      <p:sp>
        <p:nvSpPr>
          <p:cNvPr id="19" name="Right Arrow 18"/>
          <p:cNvSpPr/>
          <p:nvPr/>
        </p:nvSpPr>
        <p:spPr bwMode="gray">
          <a:xfrm>
            <a:off x="7849987" y="1795189"/>
            <a:ext cx="365760" cy="465416"/>
          </a:xfrm>
          <a:prstGeom prst="rightArrow">
            <a:avLst/>
          </a:prstGeom>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latin typeface="Arial" panose="020B0604020202020204" pitchFamily="34" charset="0"/>
            </a:endParaRPr>
          </a:p>
        </p:txBody>
      </p:sp>
      <p:sp>
        <p:nvSpPr>
          <p:cNvPr id="20" name="Right Arrow 19"/>
          <p:cNvSpPr/>
          <p:nvPr/>
        </p:nvSpPr>
        <p:spPr bwMode="gray">
          <a:xfrm rot="10800000">
            <a:off x="7980100" y="3137205"/>
            <a:ext cx="365760" cy="465416"/>
          </a:xfrm>
          <a:prstGeom prst="rightArrow">
            <a:avLst/>
          </a:prstGeom>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latin typeface="Arial" panose="020B0604020202020204" pitchFamily="34" charset="0"/>
            </a:endParaRPr>
          </a:p>
        </p:txBody>
      </p:sp>
      <p:sp>
        <p:nvSpPr>
          <p:cNvPr id="24" name="Right Arrow 23"/>
          <p:cNvSpPr/>
          <p:nvPr/>
        </p:nvSpPr>
        <p:spPr bwMode="gray">
          <a:xfrm rot="5400000">
            <a:off x="10028542" y="2591659"/>
            <a:ext cx="372332" cy="457200"/>
          </a:xfrm>
          <a:prstGeom prst="rightArrow">
            <a:avLst/>
          </a:prstGeom>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latin typeface="Arial" panose="020B0604020202020204" pitchFamily="34" charset="0"/>
            </a:endParaRPr>
          </a:p>
        </p:txBody>
      </p:sp>
      <p:sp>
        <p:nvSpPr>
          <p:cNvPr id="27" name="Right Arrow 26"/>
          <p:cNvSpPr/>
          <p:nvPr/>
        </p:nvSpPr>
        <p:spPr bwMode="gray">
          <a:xfrm>
            <a:off x="7898399" y="4661708"/>
            <a:ext cx="365760" cy="465416"/>
          </a:xfrm>
          <a:prstGeom prst="rightArrow">
            <a:avLst/>
          </a:prstGeom>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latin typeface="Arial" panose="020B0604020202020204" pitchFamily="34" charset="0"/>
            </a:endParaRPr>
          </a:p>
        </p:txBody>
      </p:sp>
      <p:sp>
        <p:nvSpPr>
          <p:cNvPr id="12" name="Rounded Rectangle 11"/>
          <p:cNvSpPr/>
          <p:nvPr/>
        </p:nvSpPr>
        <p:spPr bwMode="auto">
          <a:xfrm>
            <a:off x="4480003" y="1647437"/>
            <a:ext cx="3167528" cy="987828"/>
          </a:xfrm>
          <a:prstGeom prst="roundRect">
            <a:avLst/>
          </a:prstGeom>
          <a:solidFill>
            <a:srgbClr val="0091DF"/>
          </a:solidFill>
          <a:ln w="9525" algn="ctr">
            <a:noFill/>
            <a:miter lim="800000"/>
            <a:headEnd/>
            <a:tailEnd/>
          </a:ln>
          <a:effectLst/>
          <a:scene3d>
            <a:camera prst="orthographicFront"/>
            <a:lightRig rig="threePt" dir="t"/>
          </a:scene3d>
          <a:sp3d>
            <a:bevelT/>
          </a:sp3d>
        </p:spPr>
        <p:txBody>
          <a:bodyPr vert="horz" wrap="square" lIns="91428" tIns="45714" rIns="91428" bIns="45714" numCol="1" rtlCol="0" anchor="ctr" anchorCtr="0" compatLnSpc="1">
            <a:prstTxWarp prst="textNoShape">
              <a:avLst/>
            </a:prstTxWarp>
          </a:bodyPr>
          <a:lstStyle/>
          <a:p>
            <a:pPr algn="ctr"/>
            <a:r>
              <a:rPr lang="en-US" sz="1200" b="1" dirty="0">
                <a:solidFill>
                  <a:schemeClr val="bg1"/>
                </a:solidFill>
                <a:latin typeface="Arial Narrow"/>
              </a:rPr>
              <a:t>RR Manager informs CLM when country files are available for In country Review (ICR)</a:t>
            </a:r>
          </a:p>
        </p:txBody>
      </p:sp>
      <p:sp>
        <p:nvSpPr>
          <p:cNvPr id="13" name="Rounded Rectangle 12"/>
          <p:cNvSpPr/>
          <p:nvPr/>
        </p:nvSpPr>
        <p:spPr bwMode="auto">
          <a:xfrm>
            <a:off x="8557700" y="1639373"/>
            <a:ext cx="3167528" cy="975283"/>
          </a:xfrm>
          <a:prstGeom prst="roundRect">
            <a:avLst/>
          </a:prstGeom>
          <a:solidFill>
            <a:schemeClr val="bg1">
              <a:lumMod val="75000"/>
            </a:schemeClr>
          </a:solidFill>
          <a:ln w="9525" algn="ctr">
            <a:noFill/>
            <a:miter lim="800000"/>
            <a:headEnd/>
            <a:tailEnd/>
          </a:ln>
          <a:effectLst/>
          <a:scene3d>
            <a:camera prst="orthographicFront"/>
            <a:lightRig rig="threePt" dir="t"/>
          </a:scene3d>
          <a:sp3d>
            <a:bevelT/>
          </a:sp3d>
        </p:spPr>
        <p:txBody>
          <a:bodyPr vert="horz" wrap="square" lIns="91428" tIns="45714" rIns="91428" bIns="45714" numCol="1" rtlCol="0" anchor="ctr" anchorCtr="0" compatLnSpc="1">
            <a:prstTxWarp prst="textNoShape">
              <a:avLst/>
            </a:prstTxWarp>
          </a:bodyPr>
          <a:lstStyle/>
          <a:p>
            <a:pPr algn="ctr"/>
            <a:r>
              <a:rPr lang="en-US" sz="1200" b="1" dirty="0">
                <a:solidFill>
                  <a:schemeClr val="bg1"/>
                </a:solidFill>
                <a:latin typeface="Arial Narrow" panose="020B0606020202030204" pitchFamily="34" charset="0"/>
              </a:rPr>
              <a:t>CLM  reviews READ FIRST folder and downloads files from FTP “01 For Review by CLM” for In Country Review (ICR)</a:t>
            </a:r>
          </a:p>
        </p:txBody>
      </p:sp>
      <p:sp>
        <p:nvSpPr>
          <p:cNvPr id="14" name="Rounded Rectangle 13"/>
          <p:cNvSpPr/>
          <p:nvPr/>
        </p:nvSpPr>
        <p:spPr bwMode="auto">
          <a:xfrm>
            <a:off x="8687669" y="2979113"/>
            <a:ext cx="3167528" cy="999408"/>
          </a:xfrm>
          <a:prstGeom prst="roundRect">
            <a:avLst/>
          </a:prstGeom>
          <a:solidFill>
            <a:schemeClr val="bg1">
              <a:lumMod val="75000"/>
            </a:schemeClr>
          </a:solidFill>
          <a:ln w="9525" algn="ctr">
            <a:noFill/>
            <a:miter lim="800000"/>
            <a:headEnd/>
            <a:tailEnd/>
          </a:ln>
          <a:effectLst/>
          <a:scene3d>
            <a:camera prst="orthographicFront"/>
            <a:lightRig rig="threePt" dir="t"/>
          </a:scene3d>
          <a:sp3d>
            <a:bevelT/>
          </a:sp3d>
        </p:spPr>
        <p:txBody>
          <a:bodyPr vert="horz" wrap="square" lIns="91428" tIns="45714" rIns="91428" bIns="45714" numCol="1" rtlCol="0" anchor="ctr" anchorCtr="0" compatLnSpc="1">
            <a:prstTxWarp prst="textNoShape">
              <a:avLst/>
            </a:prstTxWarp>
          </a:bodyPr>
          <a:lstStyle/>
          <a:p>
            <a:pPr algn="ctr"/>
            <a:r>
              <a:rPr lang="en-US" sz="1200" b="1" dirty="0">
                <a:solidFill>
                  <a:schemeClr val="bg1"/>
                </a:solidFill>
                <a:latin typeface="Arial Narrow" panose="020B0606020202030204" pitchFamily="34" charset="0"/>
              </a:rPr>
              <a:t>CLM completes In Country Review and CLM Feedback Form and uploads into the “02 Reviewed by CLM” folder on Excel  FTP</a:t>
            </a:r>
          </a:p>
        </p:txBody>
      </p:sp>
      <p:sp>
        <p:nvSpPr>
          <p:cNvPr id="16" name="Rounded Rectangle 15"/>
          <p:cNvSpPr/>
          <p:nvPr/>
        </p:nvSpPr>
        <p:spPr bwMode="auto">
          <a:xfrm>
            <a:off x="4470763" y="2971353"/>
            <a:ext cx="3167528" cy="1012336"/>
          </a:xfrm>
          <a:prstGeom prst="roundRect">
            <a:avLst/>
          </a:prstGeom>
          <a:solidFill>
            <a:schemeClr val="bg1">
              <a:lumMod val="75000"/>
            </a:schemeClr>
          </a:solidFill>
          <a:ln w="9525" algn="ctr">
            <a:noFill/>
            <a:miter lim="800000"/>
            <a:headEnd/>
            <a:tailEnd/>
          </a:ln>
          <a:effectLst/>
          <a:scene3d>
            <a:camera prst="orthographicFront"/>
            <a:lightRig rig="threePt" dir="t"/>
          </a:scene3d>
          <a:sp3d>
            <a:bevelT/>
          </a:sp3d>
        </p:spPr>
        <p:txBody>
          <a:bodyPr vert="horz" wrap="square" lIns="91428" tIns="45714" rIns="91428" bIns="45714" numCol="1" rtlCol="0" anchor="ctr" anchorCtr="0" compatLnSpc="1">
            <a:prstTxWarp prst="textNoShape">
              <a:avLst/>
            </a:prstTxWarp>
          </a:bodyPr>
          <a:lstStyle/>
          <a:p>
            <a:pPr algn="ctr"/>
            <a:r>
              <a:rPr lang="en-US" sz="1200" b="1" dirty="0">
                <a:solidFill>
                  <a:schemeClr val="bg1"/>
                </a:solidFill>
                <a:latin typeface="Arial Narrow" panose="020B0606020202030204" pitchFamily="34" charset="0"/>
              </a:rPr>
              <a:t>CLM notifies RR Manager that ICR files have been loaded to Excel FTP with track changes</a:t>
            </a:r>
          </a:p>
        </p:txBody>
      </p:sp>
      <p:sp>
        <p:nvSpPr>
          <p:cNvPr id="18" name="Right Arrow 17"/>
          <p:cNvSpPr/>
          <p:nvPr/>
        </p:nvSpPr>
        <p:spPr bwMode="gray">
          <a:xfrm>
            <a:off x="3772289" y="1873215"/>
            <a:ext cx="365760" cy="465416"/>
          </a:xfrm>
          <a:prstGeom prst="rightArrow">
            <a:avLst/>
          </a:prstGeom>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latin typeface="Arial" panose="020B0604020202020204" pitchFamily="34" charset="0"/>
            </a:endParaRPr>
          </a:p>
        </p:txBody>
      </p:sp>
      <p:sp>
        <p:nvSpPr>
          <p:cNvPr id="21" name="Right Arrow 20"/>
          <p:cNvSpPr/>
          <p:nvPr/>
        </p:nvSpPr>
        <p:spPr bwMode="gray">
          <a:xfrm rot="10800000">
            <a:off x="3763194" y="3259829"/>
            <a:ext cx="365760" cy="465416"/>
          </a:xfrm>
          <a:prstGeom prst="rightArrow">
            <a:avLst/>
          </a:prstGeom>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latin typeface="Arial" panose="020B0604020202020204" pitchFamily="34" charset="0"/>
            </a:endParaRPr>
          </a:p>
        </p:txBody>
      </p:sp>
      <p:sp>
        <p:nvSpPr>
          <p:cNvPr id="22" name="Rounded Rectangle 21"/>
          <p:cNvSpPr/>
          <p:nvPr/>
        </p:nvSpPr>
        <p:spPr bwMode="auto">
          <a:xfrm>
            <a:off x="374729" y="2965552"/>
            <a:ext cx="3167528" cy="1012336"/>
          </a:xfrm>
          <a:prstGeom prst="roundRect">
            <a:avLst/>
          </a:prstGeom>
          <a:solidFill>
            <a:schemeClr val="bg1">
              <a:lumMod val="75000"/>
            </a:schemeClr>
          </a:solidFill>
          <a:ln w="9525" algn="ctr">
            <a:noFill/>
            <a:miter lim="800000"/>
            <a:headEnd/>
            <a:tailEnd/>
          </a:ln>
          <a:effectLst/>
          <a:scene3d>
            <a:camera prst="orthographicFront"/>
            <a:lightRig rig="threePt" dir="t"/>
          </a:scene3d>
          <a:sp3d>
            <a:bevelT/>
          </a:sp3d>
        </p:spPr>
        <p:txBody>
          <a:bodyPr vert="horz" wrap="square" lIns="91428" tIns="45714" rIns="91428" bIns="45714" numCol="1" rtlCol="0" anchor="ctr" anchorCtr="0" compatLnSpc="1">
            <a:prstTxWarp prst="textNoShape">
              <a:avLst/>
            </a:prstTxWarp>
          </a:bodyPr>
          <a:lstStyle/>
          <a:p>
            <a:pPr algn="ctr"/>
            <a:r>
              <a:rPr lang="en-US" sz="1100" b="1" i="1" dirty="0">
                <a:solidFill>
                  <a:schemeClr val="bg1"/>
                </a:solidFill>
                <a:latin typeface="Arial Narrow" panose="020B0606020202030204" pitchFamily="34" charset="0"/>
              </a:rPr>
              <a:t>Excel adapts files and post  ERC ready files to folder “03 For ERC Submission” to Excel FTP</a:t>
            </a:r>
          </a:p>
        </p:txBody>
      </p:sp>
      <p:sp>
        <p:nvSpPr>
          <p:cNvPr id="23" name="Rounded Rectangle 22"/>
          <p:cNvSpPr/>
          <p:nvPr/>
        </p:nvSpPr>
        <p:spPr bwMode="auto">
          <a:xfrm>
            <a:off x="335215" y="4523222"/>
            <a:ext cx="3167528" cy="1012336"/>
          </a:xfrm>
          <a:prstGeom prst="roundRect">
            <a:avLst/>
          </a:prstGeom>
          <a:solidFill>
            <a:schemeClr val="bg1">
              <a:lumMod val="75000"/>
            </a:schemeClr>
          </a:solidFill>
          <a:ln w="9525" algn="ctr">
            <a:noFill/>
            <a:miter lim="800000"/>
            <a:headEnd/>
            <a:tailEnd/>
          </a:ln>
          <a:effectLst/>
          <a:scene3d>
            <a:camera prst="orthographicFront"/>
            <a:lightRig rig="threePt" dir="t"/>
          </a:scene3d>
          <a:sp3d>
            <a:bevelT/>
          </a:sp3d>
        </p:spPr>
        <p:txBody>
          <a:bodyPr vert="horz" wrap="square" lIns="91428" tIns="45714" rIns="91428" bIns="45714" numCol="1" rtlCol="0" anchor="ctr" anchorCtr="0" compatLnSpc="1">
            <a:prstTxWarp prst="textNoShape">
              <a:avLst/>
            </a:prstTxWarp>
          </a:bodyPr>
          <a:lstStyle/>
          <a:p>
            <a:pPr algn="ctr"/>
            <a:r>
              <a:rPr lang="en-US" sz="1200" b="1" dirty="0">
                <a:solidFill>
                  <a:schemeClr val="bg1"/>
                </a:solidFill>
                <a:latin typeface="Arial Narrow"/>
              </a:rPr>
              <a:t>RR Team notifies CLM when files are available for ERC country submission </a:t>
            </a:r>
          </a:p>
        </p:txBody>
      </p:sp>
      <p:sp>
        <p:nvSpPr>
          <p:cNvPr id="25" name="Right Arrow 24"/>
          <p:cNvSpPr/>
          <p:nvPr/>
        </p:nvSpPr>
        <p:spPr bwMode="gray">
          <a:xfrm rot="5400000">
            <a:off x="1717837" y="4041250"/>
            <a:ext cx="402283" cy="449654"/>
          </a:xfrm>
          <a:prstGeom prst="rightArrow">
            <a:avLst/>
          </a:prstGeom>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latin typeface="Arial" panose="020B0604020202020204" pitchFamily="34" charset="0"/>
            </a:endParaRPr>
          </a:p>
        </p:txBody>
      </p:sp>
      <p:sp>
        <p:nvSpPr>
          <p:cNvPr id="26" name="Right Arrow 25"/>
          <p:cNvSpPr/>
          <p:nvPr/>
        </p:nvSpPr>
        <p:spPr bwMode="gray">
          <a:xfrm>
            <a:off x="3736483" y="4603811"/>
            <a:ext cx="365760" cy="465416"/>
          </a:xfrm>
          <a:prstGeom prst="rightArrow">
            <a:avLst/>
          </a:prstGeom>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latin typeface="Arial" panose="020B0604020202020204" pitchFamily="34" charset="0"/>
            </a:endParaRPr>
          </a:p>
        </p:txBody>
      </p:sp>
      <p:sp>
        <p:nvSpPr>
          <p:cNvPr id="30" name="Rounded Rectangle 29"/>
          <p:cNvSpPr/>
          <p:nvPr/>
        </p:nvSpPr>
        <p:spPr bwMode="auto">
          <a:xfrm>
            <a:off x="4470763" y="4523222"/>
            <a:ext cx="3167528" cy="999408"/>
          </a:xfrm>
          <a:prstGeom prst="roundRect">
            <a:avLst/>
          </a:prstGeom>
          <a:solidFill>
            <a:schemeClr val="bg1">
              <a:lumMod val="75000"/>
            </a:schemeClr>
          </a:solidFill>
          <a:ln w="9525" algn="ctr">
            <a:noFill/>
            <a:miter lim="800000"/>
            <a:headEnd/>
            <a:tailEnd/>
          </a:ln>
          <a:effectLst/>
          <a:scene3d>
            <a:camera prst="orthographicFront"/>
            <a:lightRig rig="threePt" dir="t"/>
          </a:scene3d>
          <a:sp3d>
            <a:bevelT/>
          </a:sp3d>
        </p:spPr>
        <p:txBody>
          <a:bodyPr vert="horz" wrap="square" lIns="91428" tIns="45714" rIns="91428" bIns="45714" numCol="1" rtlCol="0" anchor="ctr" anchorCtr="0" compatLnSpc="1">
            <a:prstTxWarp prst="textNoShape">
              <a:avLst/>
            </a:prstTxWarp>
          </a:bodyPr>
          <a:lstStyle/>
          <a:p>
            <a:pPr algn="ctr"/>
            <a:r>
              <a:rPr lang="en-US" sz="1200" b="1" dirty="0">
                <a:solidFill>
                  <a:schemeClr val="bg1"/>
                </a:solidFill>
                <a:latin typeface="Arial Narrow" panose="020B0606020202030204" pitchFamily="34" charset="0"/>
              </a:rPr>
              <a:t>CLM retrieves ERC files from Excel FTP and  Submits to ERC for review/approval</a:t>
            </a:r>
          </a:p>
        </p:txBody>
      </p:sp>
      <p:sp>
        <p:nvSpPr>
          <p:cNvPr id="34" name="Rounded Rectangle 29">
            <a:extLst>
              <a:ext uri="{FF2B5EF4-FFF2-40B4-BE49-F238E27FC236}">
                <a16:creationId xmlns:a16="http://schemas.microsoft.com/office/drawing/2014/main" id="{ABB175BB-0AC8-4FB2-B2C7-43CDD3FC549F}"/>
              </a:ext>
            </a:extLst>
          </p:cNvPr>
          <p:cNvSpPr/>
          <p:nvPr/>
        </p:nvSpPr>
        <p:spPr bwMode="auto">
          <a:xfrm>
            <a:off x="8541144" y="4461606"/>
            <a:ext cx="3479403" cy="981767"/>
          </a:xfrm>
          <a:prstGeom prst="roundRect">
            <a:avLst/>
          </a:prstGeom>
          <a:solidFill>
            <a:schemeClr val="bg1">
              <a:lumMod val="75000"/>
            </a:schemeClr>
          </a:solidFill>
          <a:ln w="9525" algn="ctr">
            <a:noFill/>
            <a:miter lim="800000"/>
            <a:headEnd/>
            <a:tailEnd/>
          </a:ln>
          <a:effectLst/>
          <a:scene3d>
            <a:camera prst="orthographicFront"/>
            <a:lightRig rig="threePt" dir="t"/>
          </a:scene3d>
          <a:sp3d>
            <a:bevelT/>
          </a:sp3d>
        </p:spPr>
        <p:txBody>
          <a:bodyPr vert="horz" wrap="square" lIns="91428" tIns="45714" rIns="91428" bIns="45714" numCol="1" rtlCol="0" anchor="ctr" anchorCtr="0" compatLnSpc="1">
            <a:prstTxWarp prst="textNoShape">
              <a:avLst/>
            </a:prstTxWarp>
          </a:bodyPr>
          <a:lstStyle/>
          <a:p>
            <a:pPr algn="ctr"/>
            <a:r>
              <a:rPr lang="en-US" sz="1200" b="1" dirty="0">
                <a:solidFill>
                  <a:schemeClr val="bg1"/>
                </a:solidFill>
                <a:latin typeface="Arial Narrow" panose="020B0606020202030204" pitchFamily="34" charset="0"/>
              </a:rPr>
              <a:t>ERC Approval/Feedback:  CLM notifies R&amp;R Manager</a:t>
            </a:r>
          </a:p>
          <a:p>
            <a:pPr marL="171450" indent="-171450">
              <a:buFont typeface="Agency FB" panose="020B0503020202020204" pitchFamily="34" charset="0"/>
              <a:buChar char="−"/>
            </a:pPr>
            <a:r>
              <a:rPr lang="en-US" sz="1200" b="1" dirty="0">
                <a:solidFill>
                  <a:schemeClr val="bg1"/>
                </a:solidFill>
                <a:latin typeface="Arial Narrow" panose="020B0606020202030204" pitchFamily="34" charset="0"/>
              </a:rPr>
              <a:t>No feedback: No further action</a:t>
            </a:r>
          </a:p>
          <a:p>
            <a:pPr marL="171450" indent="-171450">
              <a:buFont typeface="Agency FB" panose="020B0503020202020204" pitchFamily="34" charset="0"/>
              <a:buChar char="−"/>
            </a:pPr>
            <a:r>
              <a:rPr lang="en-US" sz="1200" b="1" dirty="0">
                <a:solidFill>
                  <a:schemeClr val="bg1"/>
                </a:solidFill>
                <a:latin typeface="Arial Narrow" panose="020B0606020202030204" pitchFamily="34" charset="0"/>
              </a:rPr>
              <a:t>With Feedback:  CLM completes ERC Feedback from and uploads files with annotation to folder “04 Reviewed ERC” on Excel FTP</a:t>
            </a:r>
          </a:p>
        </p:txBody>
      </p:sp>
      <p:sp>
        <p:nvSpPr>
          <p:cNvPr id="35" name="Rounded Rectangle 21">
            <a:extLst>
              <a:ext uri="{FF2B5EF4-FFF2-40B4-BE49-F238E27FC236}">
                <a16:creationId xmlns:a16="http://schemas.microsoft.com/office/drawing/2014/main" id="{8EEEE4D9-C5A7-4D3D-AB7E-409ADFE005A7}"/>
              </a:ext>
            </a:extLst>
          </p:cNvPr>
          <p:cNvSpPr/>
          <p:nvPr/>
        </p:nvSpPr>
        <p:spPr bwMode="auto">
          <a:xfrm>
            <a:off x="8541146" y="5801397"/>
            <a:ext cx="3479403" cy="924107"/>
          </a:xfrm>
          <a:prstGeom prst="roundRect">
            <a:avLst/>
          </a:prstGeom>
          <a:solidFill>
            <a:schemeClr val="bg1">
              <a:lumMod val="75000"/>
            </a:schemeClr>
          </a:solidFill>
          <a:ln w="9525" algn="ctr">
            <a:noFill/>
            <a:miter lim="800000"/>
            <a:headEnd/>
            <a:tailEnd/>
          </a:ln>
          <a:effectLst/>
          <a:scene3d>
            <a:camera prst="orthographicFront"/>
            <a:lightRig rig="threePt" dir="t"/>
          </a:scene3d>
          <a:sp3d>
            <a:bevelT/>
          </a:sp3d>
        </p:spPr>
        <p:txBody>
          <a:bodyPr vert="horz" wrap="square" lIns="91428" tIns="45714" rIns="91428" bIns="45714" numCol="1" rtlCol="0" anchor="ctr" anchorCtr="0" compatLnSpc="1">
            <a:prstTxWarp prst="textNoShape">
              <a:avLst/>
            </a:prstTxWarp>
          </a:bodyPr>
          <a:lstStyle/>
          <a:p>
            <a:pPr algn="ctr"/>
            <a:r>
              <a:rPr lang="en-US" sz="1100" b="1" i="1" dirty="0">
                <a:solidFill>
                  <a:schemeClr val="bg1"/>
                </a:solidFill>
                <a:latin typeface="Arial Narrow" panose="020B0606020202030204" pitchFamily="34" charset="0"/>
              </a:rPr>
              <a:t>Excel  provides translation certificate in folder “05  Certs” in Excel FTP</a:t>
            </a:r>
          </a:p>
        </p:txBody>
      </p:sp>
      <p:sp>
        <p:nvSpPr>
          <p:cNvPr id="36" name="Right Arrow 23">
            <a:extLst>
              <a:ext uri="{FF2B5EF4-FFF2-40B4-BE49-F238E27FC236}">
                <a16:creationId xmlns:a16="http://schemas.microsoft.com/office/drawing/2014/main" id="{D0DB7998-24B2-45B5-95AA-B670E2863EB9}"/>
              </a:ext>
            </a:extLst>
          </p:cNvPr>
          <p:cNvSpPr/>
          <p:nvPr/>
        </p:nvSpPr>
        <p:spPr bwMode="gray">
          <a:xfrm rot="5400000">
            <a:off x="10083253" y="5416138"/>
            <a:ext cx="395183" cy="449654"/>
          </a:xfrm>
          <a:prstGeom prst="rightArrow">
            <a:avLst/>
          </a:prstGeom>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latin typeface="Arial" panose="020B0604020202020204" pitchFamily="34" charset="0"/>
            </a:endParaRPr>
          </a:p>
        </p:txBody>
      </p:sp>
    </p:spTree>
    <p:extLst>
      <p:ext uri="{BB962C8B-B14F-4D97-AF65-F5344CB8AC3E}">
        <p14:creationId xmlns:p14="http://schemas.microsoft.com/office/powerpoint/2010/main" val="25239088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84B1AB81-1836-47B4-B40A-0EF997B54CB1}"/>
              </a:ext>
            </a:extLst>
          </p:cNvPr>
          <p:cNvSpPr>
            <a:spLocks noGrp="1"/>
          </p:cNvSpPr>
          <p:nvPr>
            <p:ph type="subTitle" idx="13"/>
          </p:nvPr>
        </p:nvSpPr>
        <p:spPr>
          <a:xfrm>
            <a:off x="1119473" y="2646027"/>
            <a:ext cx="10090659" cy="2371817"/>
          </a:xfrm>
        </p:spPr>
        <p:txBody>
          <a:bodyPr/>
          <a:lstStyle/>
          <a:p>
            <a:pPr marL="285750" indent="-285750">
              <a:buFont typeface="Arial" panose="020B0604020202020204" pitchFamily="34" charset="0"/>
              <a:buChar char="•"/>
            </a:pPr>
            <a:r>
              <a:rPr lang="en-US" i="1" dirty="0">
                <a:solidFill>
                  <a:srgbClr val="D30F4B"/>
                </a:solidFill>
              </a:rPr>
              <a:t>GUIDANCE: DESCRIBE HOW YOU WILL COMMUNICATE WITH CLMS (EG. VIA TEAMS AND/OR EMAIL)</a:t>
            </a:r>
          </a:p>
          <a:p>
            <a:pPr marL="555750" lvl="1" indent="-285750">
              <a:buFont typeface="Arial" panose="020B0604020202020204" pitchFamily="34" charset="0"/>
              <a:buChar char="•"/>
            </a:pPr>
            <a:r>
              <a:rPr lang="en-US" i="1" dirty="0">
                <a:solidFill>
                  <a:srgbClr val="D30F4B"/>
                </a:solidFill>
              </a:rPr>
              <a:t>Provide all specifics</a:t>
            </a:r>
          </a:p>
          <a:p>
            <a:pPr marL="825750" lvl="2" indent="-285750">
              <a:buFont typeface="Arial" panose="020B0604020202020204" pitchFamily="34" charset="0"/>
              <a:buChar char="•"/>
            </a:pPr>
            <a:r>
              <a:rPr lang="en-US" i="1" dirty="0">
                <a:solidFill>
                  <a:srgbClr val="D30F4B"/>
                </a:solidFill>
              </a:rPr>
              <a:t>TEAMS folder structure </a:t>
            </a:r>
          </a:p>
          <a:p>
            <a:pPr marL="825750" lvl="2" indent="-285750">
              <a:buFont typeface="Arial" panose="020B0604020202020204" pitchFamily="34" charset="0"/>
              <a:buChar char="•"/>
            </a:pPr>
            <a:r>
              <a:rPr lang="en-US" i="1" dirty="0">
                <a:solidFill>
                  <a:srgbClr val="D30F4B"/>
                </a:solidFill>
              </a:rPr>
              <a:t>How to set up TEAMs notifications</a:t>
            </a:r>
          </a:p>
        </p:txBody>
      </p:sp>
      <p:sp>
        <p:nvSpPr>
          <p:cNvPr id="3" name="Title 2">
            <a:extLst>
              <a:ext uri="{FF2B5EF4-FFF2-40B4-BE49-F238E27FC236}">
                <a16:creationId xmlns:a16="http://schemas.microsoft.com/office/drawing/2014/main" id="{81D68469-85A6-4F85-9C25-850BC8510D3C}"/>
              </a:ext>
            </a:extLst>
          </p:cNvPr>
          <p:cNvSpPr>
            <a:spLocks noGrp="1"/>
          </p:cNvSpPr>
          <p:nvPr>
            <p:ph type="title"/>
          </p:nvPr>
        </p:nvSpPr>
        <p:spPr/>
        <p:txBody>
          <a:bodyPr/>
          <a:lstStyle/>
          <a:p>
            <a:r>
              <a:rPr lang="en-US" sz="2600" dirty="0"/>
              <a:t>Notification that Country Files are Available for Review</a:t>
            </a:r>
          </a:p>
        </p:txBody>
      </p:sp>
      <p:sp>
        <p:nvSpPr>
          <p:cNvPr id="9" name="Text Placeholder 8">
            <a:extLst>
              <a:ext uri="{FF2B5EF4-FFF2-40B4-BE49-F238E27FC236}">
                <a16:creationId xmlns:a16="http://schemas.microsoft.com/office/drawing/2014/main" id="{BA6C8B13-BEC6-4652-B314-CD879C0D6C7C}"/>
              </a:ext>
            </a:extLst>
          </p:cNvPr>
          <p:cNvSpPr>
            <a:spLocks noGrp="1"/>
          </p:cNvSpPr>
          <p:nvPr>
            <p:ph type="body" sz="quarter" idx="14"/>
          </p:nvPr>
        </p:nvSpPr>
        <p:spPr/>
        <p:txBody>
          <a:bodyPr/>
          <a:lstStyle/>
          <a:p>
            <a:endParaRPr lang="en-US" dirty="0"/>
          </a:p>
        </p:txBody>
      </p:sp>
      <p:sp>
        <p:nvSpPr>
          <p:cNvPr id="4" name="Date Placeholder 3">
            <a:extLst>
              <a:ext uri="{FF2B5EF4-FFF2-40B4-BE49-F238E27FC236}">
                <a16:creationId xmlns:a16="http://schemas.microsoft.com/office/drawing/2014/main" id="{B3ED4FF9-BFBE-4B53-AB62-AD1ADC68917C}"/>
              </a:ext>
            </a:extLst>
          </p:cNvPr>
          <p:cNvSpPr>
            <a:spLocks noGrp="1"/>
          </p:cNvSpPr>
          <p:nvPr>
            <p:ph type="dt" sz="half" idx="15"/>
          </p:nvPr>
        </p:nvSpPr>
        <p:spPr/>
        <p:txBody>
          <a:bodyPr/>
          <a:lstStyle/>
          <a:p>
            <a:fld id="{E7578F74-14EB-4A5A-A35F-2A9D0532D0D9}" type="datetime1">
              <a:rPr lang="en-US" smtClean="0"/>
              <a:t>1/5/2022</a:t>
            </a:fld>
            <a:endParaRPr lang="en-US" dirty="0"/>
          </a:p>
        </p:txBody>
      </p:sp>
      <p:sp>
        <p:nvSpPr>
          <p:cNvPr id="5" name="Footer Placeholder 4">
            <a:extLst>
              <a:ext uri="{FF2B5EF4-FFF2-40B4-BE49-F238E27FC236}">
                <a16:creationId xmlns:a16="http://schemas.microsoft.com/office/drawing/2014/main" id="{3190802B-AEA9-445D-8F25-8C3E383C7185}"/>
              </a:ext>
            </a:extLst>
          </p:cNvPr>
          <p:cNvSpPr>
            <a:spLocks noGrp="1"/>
          </p:cNvSpPr>
          <p:nvPr>
            <p:ph type="ftr" sz="quarter" idx="16"/>
          </p:nvPr>
        </p:nvSpPr>
        <p:spPr/>
        <p:txBody>
          <a:bodyPr/>
          <a:lstStyle/>
          <a:p>
            <a:r>
              <a:rPr lang="en-US" dirty="0"/>
              <a:t>Patient Recruitment and Retention//CLM ICR Training</a:t>
            </a:r>
          </a:p>
        </p:txBody>
      </p:sp>
      <p:sp>
        <p:nvSpPr>
          <p:cNvPr id="6" name="Slide Number Placeholder 5">
            <a:extLst>
              <a:ext uri="{FF2B5EF4-FFF2-40B4-BE49-F238E27FC236}">
                <a16:creationId xmlns:a16="http://schemas.microsoft.com/office/drawing/2014/main" id="{30C8AC1D-C530-4501-8D48-211549395BC4}"/>
              </a:ext>
            </a:extLst>
          </p:cNvPr>
          <p:cNvSpPr>
            <a:spLocks noGrp="1"/>
          </p:cNvSpPr>
          <p:nvPr>
            <p:ph type="sldNum" sz="quarter" idx="17"/>
          </p:nvPr>
        </p:nvSpPr>
        <p:spPr/>
        <p:txBody>
          <a:bodyPr/>
          <a:lstStyle/>
          <a:p>
            <a:pPr defTabSz="1219868"/>
            <a:r>
              <a:rPr lang="en-US" dirty="0">
                <a:solidFill>
                  <a:srgbClr val="4D4D4D"/>
                </a:solidFill>
              </a:rPr>
              <a:t>Page </a:t>
            </a:r>
            <a:fld id="{87F334AE-4EAC-4C2D-A638-92A76F09FCC4}" type="slidenum">
              <a:rPr lang="en-US" smtClean="0">
                <a:solidFill>
                  <a:srgbClr val="4D4D4D"/>
                </a:solidFill>
              </a:rPr>
              <a:pPr defTabSz="1219868"/>
              <a:t>15</a:t>
            </a:fld>
            <a:endParaRPr lang="en-US" dirty="0">
              <a:solidFill>
                <a:srgbClr val="4D4D4D"/>
              </a:solidFill>
            </a:endParaRPr>
          </a:p>
        </p:txBody>
      </p:sp>
    </p:spTree>
    <p:extLst>
      <p:ext uri="{BB962C8B-B14F-4D97-AF65-F5344CB8AC3E}">
        <p14:creationId xmlns:p14="http://schemas.microsoft.com/office/powerpoint/2010/main" val="18413276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2C46F72-93AD-426C-8743-38C7F4599E08}"/>
              </a:ext>
            </a:extLst>
          </p:cNvPr>
          <p:cNvSpPr>
            <a:spLocks noGrp="1"/>
          </p:cNvSpPr>
          <p:nvPr>
            <p:ph type="title"/>
          </p:nvPr>
        </p:nvSpPr>
        <p:spPr/>
        <p:txBody>
          <a:bodyPr/>
          <a:lstStyle/>
          <a:p>
            <a:r>
              <a:rPr lang="en-US" dirty="0"/>
              <a:t>CLM Completes In-Country Review </a:t>
            </a:r>
            <a:br>
              <a:rPr lang="en-US" dirty="0"/>
            </a:br>
            <a:r>
              <a:rPr lang="en-US" sz="2000" dirty="0"/>
              <a:t>(Including Internal Legal, Medical and Regulatory review requirements)</a:t>
            </a:r>
            <a:endParaRPr lang="en-US" dirty="0"/>
          </a:p>
        </p:txBody>
      </p:sp>
      <p:sp>
        <p:nvSpPr>
          <p:cNvPr id="4" name="Date Placeholder 3">
            <a:extLst>
              <a:ext uri="{FF2B5EF4-FFF2-40B4-BE49-F238E27FC236}">
                <a16:creationId xmlns:a16="http://schemas.microsoft.com/office/drawing/2014/main" id="{FCA8DE45-62C7-4BFE-A61E-F58A6121F9B0}"/>
              </a:ext>
            </a:extLst>
          </p:cNvPr>
          <p:cNvSpPr>
            <a:spLocks noGrp="1"/>
          </p:cNvSpPr>
          <p:nvPr>
            <p:ph type="dt" sz="half" idx="15"/>
          </p:nvPr>
        </p:nvSpPr>
        <p:spPr/>
        <p:txBody>
          <a:bodyPr/>
          <a:lstStyle/>
          <a:p>
            <a:fld id="{55931334-9AD9-4283-8F28-86841F52A37A}" type="datetime1">
              <a:rPr lang="en-US" smtClean="0"/>
              <a:t>1/5/2022</a:t>
            </a:fld>
            <a:endParaRPr lang="en-US" dirty="0"/>
          </a:p>
        </p:txBody>
      </p:sp>
      <p:sp>
        <p:nvSpPr>
          <p:cNvPr id="5" name="Footer Placeholder 4">
            <a:extLst>
              <a:ext uri="{FF2B5EF4-FFF2-40B4-BE49-F238E27FC236}">
                <a16:creationId xmlns:a16="http://schemas.microsoft.com/office/drawing/2014/main" id="{E1DB94DE-F7A4-435D-B8D0-7B30B5AC4F0B}"/>
              </a:ext>
            </a:extLst>
          </p:cNvPr>
          <p:cNvSpPr>
            <a:spLocks noGrp="1"/>
          </p:cNvSpPr>
          <p:nvPr>
            <p:ph type="ftr" sz="quarter" idx="16"/>
          </p:nvPr>
        </p:nvSpPr>
        <p:spPr/>
        <p:txBody>
          <a:bodyPr/>
          <a:lstStyle/>
          <a:p>
            <a:r>
              <a:rPr lang="en-US" dirty="0"/>
              <a:t>Patient Recruitment and Retention//CLM ICR Training</a:t>
            </a:r>
          </a:p>
        </p:txBody>
      </p:sp>
      <p:sp>
        <p:nvSpPr>
          <p:cNvPr id="6" name="Slide Number Placeholder 5">
            <a:extLst>
              <a:ext uri="{FF2B5EF4-FFF2-40B4-BE49-F238E27FC236}">
                <a16:creationId xmlns:a16="http://schemas.microsoft.com/office/drawing/2014/main" id="{48121873-D7ED-46C5-9080-AF37AE7E1B6F}"/>
              </a:ext>
            </a:extLst>
          </p:cNvPr>
          <p:cNvSpPr>
            <a:spLocks noGrp="1"/>
          </p:cNvSpPr>
          <p:nvPr>
            <p:ph type="sldNum" sz="quarter" idx="17"/>
          </p:nvPr>
        </p:nvSpPr>
        <p:spPr/>
        <p:txBody>
          <a:bodyPr/>
          <a:lstStyle/>
          <a:p>
            <a:pPr defTabSz="1219868"/>
            <a:r>
              <a:rPr lang="en-US" dirty="0">
                <a:solidFill>
                  <a:srgbClr val="4D4D4D"/>
                </a:solidFill>
              </a:rPr>
              <a:t>Page </a:t>
            </a:r>
            <a:fld id="{87F334AE-4EAC-4C2D-A638-92A76F09FCC4}" type="slidenum">
              <a:rPr lang="en-US" smtClean="0">
                <a:solidFill>
                  <a:srgbClr val="4D4D4D"/>
                </a:solidFill>
              </a:rPr>
              <a:pPr defTabSz="1219868"/>
              <a:t>16</a:t>
            </a:fld>
            <a:endParaRPr lang="en-US" dirty="0">
              <a:solidFill>
                <a:srgbClr val="4D4D4D"/>
              </a:solidFill>
            </a:endParaRPr>
          </a:p>
        </p:txBody>
      </p:sp>
      <p:graphicFrame>
        <p:nvGraphicFramePr>
          <p:cNvPr id="8" name="Content Placeholder 7">
            <a:extLst>
              <a:ext uri="{FF2B5EF4-FFF2-40B4-BE49-F238E27FC236}">
                <a16:creationId xmlns:a16="http://schemas.microsoft.com/office/drawing/2014/main" id="{EDE6D5E6-7F57-45FE-8B8A-8A599EDE4A8D}"/>
              </a:ext>
            </a:extLst>
          </p:cNvPr>
          <p:cNvGraphicFramePr>
            <a:graphicFrameLocks noGrp="1"/>
          </p:cNvGraphicFramePr>
          <p:nvPr>
            <p:ph sz="quarter" idx="4294967295"/>
            <p:extLst>
              <p:ext uri="{D42A27DB-BD31-4B8C-83A1-F6EECF244321}">
                <p14:modId xmlns:p14="http://schemas.microsoft.com/office/powerpoint/2010/main" val="3503062524"/>
              </p:ext>
            </p:extLst>
          </p:nvPr>
        </p:nvGraphicFramePr>
        <p:xfrm>
          <a:off x="403624" y="1335548"/>
          <a:ext cx="11552402" cy="131333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2" name="TextBox 11">
            <a:extLst>
              <a:ext uri="{FF2B5EF4-FFF2-40B4-BE49-F238E27FC236}">
                <a16:creationId xmlns:a16="http://schemas.microsoft.com/office/drawing/2014/main" id="{7A0C61A2-3905-4891-812F-EFA8F7EC6B7F}"/>
              </a:ext>
            </a:extLst>
          </p:cNvPr>
          <p:cNvSpPr txBox="1"/>
          <p:nvPr/>
        </p:nvSpPr>
        <p:spPr bwMode="gray">
          <a:xfrm>
            <a:off x="3049291" y="2718293"/>
            <a:ext cx="2824561" cy="3540077"/>
          </a:xfrm>
          <a:prstGeom prst="rect">
            <a:avLst/>
          </a:prstGeom>
          <a:noFill/>
          <a:ln w="38100" cmpd="sng">
            <a:solidFill>
              <a:srgbClr val="2B6636"/>
            </a:solidFill>
          </a:ln>
        </p:spPr>
        <p:txBody>
          <a:bodyPr vert="horz" wrap="square" lIns="0" tIns="0" rIns="0" bIns="0" rtlCol="0">
            <a:noAutofit/>
          </a:bodyPr>
          <a:lstStyle/>
          <a:p>
            <a:pPr algn="l" rtl="0" eaLnBrk="1" fontAlgn="auto" hangingPunct="1">
              <a:lnSpc>
                <a:spcPct val="100000"/>
              </a:lnSpc>
              <a:spcBef>
                <a:spcPts val="0"/>
              </a:spcBef>
              <a:spcAft>
                <a:spcPts val="0"/>
              </a:spcAft>
            </a:pPr>
            <a:endParaRPr lang="en-US" sz="1400" dirty="0">
              <a:solidFill>
                <a:srgbClr val="000000"/>
              </a:solidFill>
              <a:latin typeface="Arial" panose="020B0604020202020204" pitchFamily="34" charset="0"/>
            </a:endParaRPr>
          </a:p>
        </p:txBody>
      </p:sp>
      <p:sp>
        <p:nvSpPr>
          <p:cNvPr id="13" name="TextBox 12">
            <a:extLst>
              <a:ext uri="{FF2B5EF4-FFF2-40B4-BE49-F238E27FC236}">
                <a16:creationId xmlns:a16="http://schemas.microsoft.com/office/drawing/2014/main" id="{85BA48B1-384D-4467-8C2D-7EA5C5E7A6B4}"/>
              </a:ext>
            </a:extLst>
          </p:cNvPr>
          <p:cNvSpPr txBox="1"/>
          <p:nvPr/>
        </p:nvSpPr>
        <p:spPr bwMode="gray">
          <a:xfrm>
            <a:off x="3137646" y="2803255"/>
            <a:ext cx="2635051" cy="3403110"/>
          </a:xfrm>
          <a:prstGeom prst="rect">
            <a:avLst/>
          </a:prstGeom>
          <a:noFill/>
        </p:spPr>
        <p:txBody>
          <a:bodyPr vert="horz" wrap="square" lIns="0" tIns="0" rIns="0" bIns="0" rtlCol="0" anchor="t">
            <a:noAutofit/>
          </a:bodyPr>
          <a:lstStyle/>
          <a:p>
            <a:pPr marL="171450" indent="-171450">
              <a:spcBef>
                <a:spcPts val="300"/>
              </a:spcBef>
              <a:spcAft>
                <a:spcPts val="300"/>
              </a:spcAft>
              <a:buFont typeface="+mj-lt"/>
              <a:buAutoNum type="arabicParenR"/>
            </a:pPr>
            <a:r>
              <a:rPr lang="en-US" sz="1400" dirty="0">
                <a:solidFill>
                  <a:srgbClr val="000000"/>
                </a:solidFill>
                <a:latin typeface="Arial Narrow" panose="020B0606020202030204" pitchFamily="34" charset="0"/>
              </a:rPr>
              <a:t>Access: “01 for Review by CLM”</a:t>
            </a:r>
          </a:p>
          <a:p>
            <a:pPr marL="171450" indent="-171450">
              <a:spcBef>
                <a:spcPts val="300"/>
              </a:spcBef>
              <a:spcAft>
                <a:spcPts val="300"/>
              </a:spcAft>
              <a:buFont typeface="+mj-lt"/>
              <a:buAutoNum type="arabicParenR"/>
            </a:pPr>
            <a:r>
              <a:rPr lang="en-US" sz="1400" dirty="0">
                <a:solidFill>
                  <a:srgbClr val="000000"/>
                </a:solidFill>
                <a:latin typeface="Arial Narrow" panose="020B0606020202030204" pitchFamily="34" charset="0"/>
              </a:rPr>
              <a:t>Files must be </a:t>
            </a:r>
            <a:r>
              <a:rPr lang="en-US" sz="1400" b="1" u="sng" dirty="0">
                <a:solidFill>
                  <a:srgbClr val="000000"/>
                </a:solidFill>
                <a:latin typeface="Arial Narrow" panose="020B0606020202030204" pitchFamily="34" charset="0"/>
              </a:rPr>
              <a:t>downloaded</a:t>
            </a:r>
            <a:r>
              <a:rPr lang="en-US" sz="1400" dirty="0">
                <a:solidFill>
                  <a:srgbClr val="000000"/>
                </a:solidFill>
                <a:latin typeface="Arial Narrow" panose="020B0606020202030204" pitchFamily="34" charset="0"/>
              </a:rPr>
              <a:t> from Excel FTP to your computer</a:t>
            </a:r>
          </a:p>
          <a:p>
            <a:pPr marL="171450" indent="-171450">
              <a:spcBef>
                <a:spcPts val="300"/>
              </a:spcBef>
              <a:spcAft>
                <a:spcPts val="300"/>
              </a:spcAft>
              <a:buFont typeface="+mj-lt"/>
              <a:buAutoNum type="arabicParenR"/>
            </a:pPr>
            <a:r>
              <a:rPr lang="en-US" sz="1400" dirty="0">
                <a:solidFill>
                  <a:srgbClr val="000000"/>
                </a:solidFill>
                <a:latin typeface="Arial Narrow" panose="020B0606020202030204" pitchFamily="34" charset="0"/>
              </a:rPr>
              <a:t>Use English core versions (CLM Read First folder) as visual reference</a:t>
            </a:r>
          </a:p>
          <a:p>
            <a:pPr marL="171450" indent="-171450">
              <a:spcBef>
                <a:spcPts val="300"/>
              </a:spcBef>
              <a:spcAft>
                <a:spcPts val="300"/>
              </a:spcAft>
              <a:buFont typeface="+mj-lt"/>
              <a:buAutoNum type="arabicParenR"/>
            </a:pPr>
            <a:r>
              <a:rPr lang="en-US" sz="1400" dirty="0">
                <a:solidFill>
                  <a:srgbClr val="000000"/>
                </a:solidFill>
                <a:latin typeface="Arial Narrow"/>
              </a:rPr>
              <a:t>Review should include tr</a:t>
            </a:r>
            <a:r>
              <a:rPr lang="en-US" sz="1400" u="sng" dirty="0">
                <a:solidFill>
                  <a:srgbClr val="000000"/>
                </a:solidFill>
                <a:latin typeface="Arial Narrow"/>
              </a:rPr>
              <a:t>anslation review</a:t>
            </a:r>
            <a:r>
              <a:rPr lang="en-US" sz="1400" dirty="0">
                <a:solidFill>
                  <a:srgbClr val="000000"/>
                </a:solidFill>
                <a:latin typeface="Arial Narrow"/>
              </a:rPr>
              <a:t> (errors, omissions or required changes only) and </a:t>
            </a:r>
            <a:r>
              <a:rPr lang="en-US" sz="1400" u="sng" dirty="0">
                <a:solidFill>
                  <a:srgbClr val="000000"/>
                </a:solidFill>
                <a:latin typeface="Arial Narrow"/>
              </a:rPr>
              <a:t>required internal review (eg. legal, medical, regulatory)</a:t>
            </a:r>
          </a:p>
          <a:p>
            <a:pPr marL="171450" indent="-171450">
              <a:spcBef>
                <a:spcPts val="300"/>
              </a:spcBef>
              <a:spcAft>
                <a:spcPts val="300"/>
              </a:spcAft>
              <a:buFont typeface="+mj-lt"/>
              <a:buAutoNum type="arabicParenR"/>
            </a:pPr>
            <a:r>
              <a:rPr lang="en-US" sz="1400" dirty="0">
                <a:solidFill>
                  <a:srgbClr val="000000"/>
                </a:solidFill>
                <a:latin typeface="Arial Narrow" panose="020B0606020202030204" pitchFamily="34" charset="0"/>
              </a:rPr>
              <a:t>Changes MUST be made using </a:t>
            </a:r>
            <a:r>
              <a:rPr lang="en-US" sz="1400" b="1" u="sng" dirty="0">
                <a:solidFill>
                  <a:srgbClr val="000000"/>
                </a:solidFill>
                <a:latin typeface="Arial Narrow" panose="020B0606020202030204" pitchFamily="34" charset="0"/>
              </a:rPr>
              <a:t>track changes</a:t>
            </a:r>
            <a:r>
              <a:rPr lang="en-US" sz="1400" dirty="0">
                <a:solidFill>
                  <a:srgbClr val="000000"/>
                </a:solidFill>
                <a:latin typeface="Arial Narrow" panose="020B0606020202030204" pitchFamily="34" charset="0"/>
              </a:rPr>
              <a:t> in (refence Do’s and Don’ts document)</a:t>
            </a:r>
          </a:p>
          <a:p>
            <a:pPr marL="171450" indent="-171450">
              <a:spcBef>
                <a:spcPts val="300"/>
              </a:spcBef>
              <a:spcAft>
                <a:spcPts val="300"/>
              </a:spcAft>
              <a:buFont typeface="+mj-lt"/>
              <a:buAutoNum type="arabicParenR"/>
            </a:pPr>
            <a:r>
              <a:rPr lang="en-US" sz="1400" dirty="0">
                <a:solidFill>
                  <a:srgbClr val="000000"/>
                </a:solidFill>
                <a:latin typeface="Arial Narrow" panose="020B0606020202030204" pitchFamily="34" charset="0"/>
              </a:rPr>
              <a:t>Changes should be made consistently across documents</a:t>
            </a:r>
          </a:p>
        </p:txBody>
      </p:sp>
      <p:grpSp>
        <p:nvGrpSpPr>
          <p:cNvPr id="16" name="Group 15">
            <a:extLst>
              <a:ext uri="{FF2B5EF4-FFF2-40B4-BE49-F238E27FC236}">
                <a16:creationId xmlns:a16="http://schemas.microsoft.com/office/drawing/2014/main" id="{B3367F7D-FACB-4827-A92C-6D159D83CEC2}"/>
              </a:ext>
            </a:extLst>
          </p:cNvPr>
          <p:cNvGrpSpPr/>
          <p:nvPr/>
        </p:nvGrpSpPr>
        <p:grpSpPr>
          <a:xfrm>
            <a:off x="403624" y="2713356"/>
            <a:ext cx="2456158" cy="3540077"/>
            <a:chOff x="6874669" y="3552825"/>
            <a:chExt cx="2326481" cy="2619375"/>
          </a:xfrm>
        </p:grpSpPr>
        <p:sp>
          <p:nvSpPr>
            <p:cNvPr id="14" name="TextBox 13">
              <a:extLst>
                <a:ext uri="{FF2B5EF4-FFF2-40B4-BE49-F238E27FC236}">
                  <a16:creationId xmlns:a16="http://schemas.microsoft.com/office/drawing/2014/main" id="{1E58728F-904C-4860-A8E2-41599C1E6E51}"/>
                </a:ext>
              </a:extLst>
            </p:cNvPr>
            <p:cNvSpPr txBox="1"/>
            <p:nvPr/>
          </p:nvSpPr>
          <p:spPr bwMode="gray">
            <a:xfrm>
              <a:off x="6874669" y="3552825"/>
              <a:ext cx="2326481" cy="2619375"/>
            </a:xfrm>
            <a:prstGeom prst="rect">
              <a:avLst/>
            </a:prstGeom>
            <a:noFill/>
            <a:ln w="38100" cmpd="sng">
              <a:solidFill>
                <a:srgbClr val="00BCFF"/>
              </a:solidFill>
            </a:ln>
          </p:spPr>
          <p:txBody>
            <a:bodyPr vert="horz" wrap="square" lIns="0" tIns="0" rIns="0" bIns="0" rtlCol="0">
              <a:noAutofit/>
            </a:bodyPr>
            <a:lstStyle/>
            <a:p>
              <a:pPr algn="l" rtl="0" eaLnBrk="1" fontAlgn="auto" hangingPunct="1">
                <a:lnSpc>
                  <a:spcPct val="100000"/>
                </a:lnSpc>
                <a:spcBef>
                  <a:spcPts val="0"/>
                </a:spcBef>
                <a:spcAft>
                  <a:spcPts val="0"/>
                </a:spcAft>
              </a:pPr>
              <a:endParaRPr lang="en-US" sz="1600" dirty="0">
                <a:solidFill>
                  <a:srgbClr val="000000"/>
                </a:solidFill>
                <a:latin typeface="Arial" panose="020B0604020202020204" pitchFamily="34" charset="0"/>
              </a:endParaRPr>
            </a:p>
          </p:txBody>
        </p:sp>
        <p:sp>
          <p:nvSpPr>
            <p:cNvPr id="15" name="TextBox 14">
              <a:extLst>
                <a:ext uri="{FF2B5EF4-FFF2-40B4-BE49-F238E27FC236}">
                  <a16:creationId xmlns:a16="http://schemas.microsoft.com/office/drawing/2014/main" id="{7E172570-B9BC-4C67-9E9D-D62A9434010A}"/>
                </a:ext>
              </a:extLst>
            </p:cNvPr>
            <p:cNvSpPr txBox="1"/>
            <p:nvPr/>
          </p:nvSpPr>
          <p:spPr bwMode="gray">
            <a:xfrm>
              <a:off x="6947296" y="3612299"/>
              <a:ext cx="2181225" cy="2559900"/>
            </a:xfrm>
            <a:prstGeom prst="rect">
              <a:avLst/>
            </a:prstGeom>
            <a:noFill/>
            <a:ln>
              <a:noFill/>
            </a:ln>
          </p:spPr>
          <p:txBody>
            <a:bodyPr vert="horz" wrap="square" lIns="0" tIns="0" rIns="0" bIns="0" rtlCol="0">
              <a:noAutofit/>
            </a:bodyPr>
            <a:lstStyle/>
            <a:p>
              <a:pPr marL="171450" indent="-171450">
                <a:buFont typeface="+mj-lt"/>
                <a:buAutoNum type="arabicParenR"/>
              </a:pPr>
              <a:r>
                <a:rPr lang="en-US" sz="1400" dirty="0">
                  <a:solidFill>
                    <a:srgbClr val="000000"/>
                  </a:solidFill>
                  <a:latin typeface="Arial Narrow" panose="020B0606020202030204" pitchFamily="34" charset="0"/>
                </a:rPr>
                <a:t>Find Study Name</a:t>
              </a:r>
            </a:p>
            <a:p>
              <a:pPr marL="171450" indent="-171450">
                <a:buFont typeface="+mj-lt"/>
                <a:buAutoNum type="arabicParenR"/>
              </a:pPr>
              <a:endParaRPr lang="en-US" sz="1400" dirty="0">
                <a:solidFill>
                  <a:srgbClr val="000000"/>
                </a:solidFill>
                <a:latin typeface="Arial Narrow" panose="020B0606020202030204" pitchFamily="34" charset="0"/>
              </a:endParaRPr>
            </a:p>
            <a:p>
              <a:pPr marL="171450" indent="-171450">
                <a:buFont typeface="+mj-lt"/>
                <a:buAutoNum type="arabicParenR"/>
              </a:pPr>
              <a:r>
                <a:rPr lang="en-US" sz="1400" dirty="0">
                  <a:solidFill>
                    <a:srgbClr val="000000"/>
                  </a:solidFill>
                  <a:latin typeface="Arial Narrow" panose="020B0606020202030204" pitchFamily="34" charset="0"/>
                </a:rPr>
                <a:t>Read documents in “CLM Read First” folder</a:t>
              </a:r>
            </a:p>
            <a:p>
              <a:pPr marL="171450" indent="-171450">
                <a:buFont typeface="+mj-lt"/>
                <a:buAutoNum type="arabicParenR"/>
              </a:pPr>
              <a:endParaRPr lang="en-US" sz="1400" dirty="0">
                <a:solidFill>
                  <a:srgbClr val="000000"/>
                </a:solidFill>
                <a:latin typeface="Arial Narrow" panose="020B0606020202030204" pitchFamily="34" charset="0"/>
              </a:endParaRPr>
            </a:p>
            <a:p>
              <a:pPr marL="171450" indent="-171450">
                <a:buFont typeface="+mj-lt"/>
                <a:buAutoNum type="arabicParenR"/>
              </a:pPr>
              <a:r>
                <a:rPr lang="en-US" sz="1400" dirty="0">
                  <a:solidFill>
                    <a:srgbClr val="000000"/>
                  </a:solidFill>
                  <a:latin typeface="Arial Narrow" panose="020B0606020202030204" pitchFamily="34" charset="0"/>
                </a:rPr>
                <a:t>Follow detailed instructions in “ICR Instructions Guidance document” and “Dos and Don’ts”</a:t>
              </a:r>
            </a:p>
            <a:p>
              <a:pPr marL="171450" indent="-171450">
                <a:buFont typeface="+mj-lt"/>
                <a:buAutoNum type="arabicParenR"/>
              </a:pPr>
              <a:endParaRPr lang="en-US" sz="1400" dirty="0">
                <a:solidFill>
                  <a:srgbClr val="000000"/>
                </a:solidFill>
                <a:latin typeface="Arial Narrow" panose="020B0606020202030204" pitchFamily="34" charset="0"/>
              </a:endParaRPr>
            </a:p>
            <a:p>
              <a:pPr marL="171450" indent="-171450">
                <a:buFont typeface="+mj-lt"/>
                <a:buAutoNum type="arabicParenR"/>
              </a:pPr>
              <a:r>
                <a:rPr lang="en-US" sz="1400" dirty="0">
                  <a:solidFill>
                    <a:srgbClr val="000000"/>
                  </a:solidFill>
                  <a:latin typeface="Arial Narrow" panose="020B0606020202030204" pitchFamily="34" charset="0"/>
                </a:rPr>
                <a:t>US English core documents will not be provided in bi-column table translation format.  These will be available as pdf in the “CLM Read First” folder under English Core Materials FOR REFERENCE</a:t>
              </a:r>
            </a:p>
          </p:txBody>
        </p:sp>
      </p:grpSp>
      <p:sp>
        <p:nvSpPr>
          <p:cNvPr id="19" name="TextBox 18">
            <a:extLst>
              <a:ext uri="{FF2B5EF4-FFF2-40B4-BE49-F238E27FC236}">
                <a16:creationId xmlns:a16="http://schemas.microsoft.com/office/drawing/2014/main" id="{68CA968F-D49D-49D8-9471-EEEB2564431F}"/>
              </a:ext>
            </a:extLst>
          </p:cNvPr>
          <p:cNvSpPr txBox="1"/>
          <p:nvPr/>
        </p:nvSpPr>
        <p:spPr bwMode="gray">
          <a:xfrm>
            <a:off x="6063362" y="2713356"/>
            <a:ext cx="2734564" cy="3500787"/>
          </a:xfrm>
          <a:prstGeom prst="rect">
            <a:avLst/>
          </a:prstGeom>
          <a:noFill/>
          <a:ln w="38100" cmpd="sng">
            <a:solidFill>
              <a:srgbClr val="89D329"/>
            </a:solidFill>
          </a:ln>
        </p:spPr>
        <p:txBody>
          <a:bodyPr vert="horz" wrap="square" lIns="0" tIns="0" rIns="0" bIns="0" rtlCol="0">
            <a:noAutofit/>
          </a:bodyPr>
          <a:lstStyle/>
          <a:p>
            <a:pPr algn="l" rtl="0" eaLnBrk="1" fontAlgn="auto" hangingPunct="1">
              <a:lnSpc>
                <a:spcPct val="100000"/>
              </a:lnSpc>
              <a:spcBef>
                <a:spcPts val="0"/>
              </a:spcBef>
              <a:spcAft>
                <a:spcPts val="0"/>
              </a:spcAft>
            </a:pPr>
            <a:endParaRPr lang="en-US" sz="1400" dirty="0">
              <a:solidFill>
                <a:srgbClr val="000000"/>
              </a:solidFill>
              <a:latin typeface="Arial" panose="020B0604020202020204" pitchFamily="34" charset="0"/>
            </a:endParaRPr>
          </a:p>
        </p:txBody>
      </p:sp>
      <p:sp>
        <p:nvSpPr>
          <p:cNvPr id="20" name="TextBox 19">
            <a:extLst>
              <a:ext uri="{FF2B5EF4-FFF2-40B4-BE49-F238E27FC236}">
                <a16:creationId xmlns:a16="http://schemas.microsoft.com/office/drawing/2014/main" id="{F8D9FB90-50A0-4B4D-8957-D80A2A7DFE86}"/>
              </a:ext>
            </a:extLst>
          </p:cNvPr>
          <p:cNvSpPr txBox="1"/>
          <p:nvPr/>
        </p:nvSpPr>
        <p:spPr bwMode="gray">
          <a:xfrm>
            <a:off x="6124160" y="2793735"/>
            <a:ext cx="2553493" cy="3540077"/>
          </a:xfrm>
          <a:prstGeom prst="rect">
            <a:avLst/>
          </a:prstGeom>
          <a:noFill/>
        </p:spPr>
        <p:txBody>
          <a:bodyPr vert="horz" wrap="square" lIns="0" tIns="0" rIns="0" bIns="0" rtlCol="0" anchor="t">
            <a:noAutofit/>
          </a:bodyPr>
          <a:lstStyle/>
          <a:p>
            <a:pPr marL="171450" indent="-171450">
              <a:spcBef>
                <a:spcPts val="300"/>
              </a:spcBef>
              <a:spcAft>
                <a:spcPts val="300"/>
              </a:spcAft>
              <a:buFont typeface="+mj-lt"/>
              <a:buAutoNum type="arabicParenR"/>
            </a:pPr>
            <a:r>
              <a:rPr lang="en-US" sz="1400" dirty="0">
                <a:solidFill>
                  <a:srgbClr val="000000"/>
                </a:solidFill>
                <a:latin typeface="Arial Narrow" panose="020B0606020202030204" pitchFamily="34" charset="0"/>
              </a:rPr>
              <a:t>Zip/compress </a:t>
            </a:r>
            <a:r>
              <a:rPr lang="en-US" sz="1400" b="1" u="sng" dirty="0">
                <a:solidFill>
                  <a:srgbClr val="000000"/>
                </a:solidFill>
                <a:latin typeface="Arial Narrow" panose="020B0606020202030204" pitchFamily="34" charset="0"/>
              </a:rPr>
              <a:t>all </a:t>
            </a:r>
            <a:r>
              <a:rPr lang="en-US" sz="1400" dirty="0">
                <a:solidFill>
                  <a:srgbClr val="000000"/>
                </a:solidFill>
                <a:latin typeface="Arial Narrow" panose="020B0606020202030204" pitchFamily="34" charset="0"/>
              </a:rPr>
              <a:t>files-even if no changes were made</a:t>
            </a:r>
          </a:p>
          <a:p>
            <a:pPr marL="227013" lvl="1" indent="-109538">
              <a:spcBef>
                <a:spcPts val="300"/>
              </a:spcBef>
              <a:spcAft>
                <a:spcPts val="300"/>
              </a:spcAft>
              <a:buFont typeface="Agency FB" panose="020B0503020202020204" pitchFamily="34" charset="0"/>
              <a:buChar char="−"/>
            </a:pPr>
            <a:r>
              <a:rPr lang="en-US" sz="1400" dirty="0">
                <a:solidFill>
                  <a:srgbClr val="000000"/>
                </a:solidFill>
                <a:latin typeface="Arial Narrow" panose="020B0606020202030204" pitchFamily="34" charset="0"/>
              </a:rPr>
              <a:t>Must not change file name</a:t>
            </a:r>
          </a:p>
          <a:p>
            <a:pPr marL="171450" indent="-171450">
              <a:spcBef>
                <a:spcPts val="300"/>
              </a:spcBef>
              <a:spcAft>
                <a:spcPts val="300"/>
              </a:spcAft>
              <a:buFont typeface="+mj-lt"/>
              <a:buAutoNum type="arabicParenR"/>
            </a:pPr>
            <a:r>
              <a:rPr lang="en-US" sz="1400" dirty="0">
                <a:solidFill>
                  <a:srgbClr val="000000"/>
                </a:solidFill>
                <a:latin typeface="Arial Narrow"/>
              </a:rPr>
              <a:t>Complete </a:t>
            </a:r>
            <a:r>
              <a:rPr lang="en-US" sz="1400" u="sng" dirty="0">
                <a:solidFill>
                  <a:srgbClr val="000000"/>
                </a:solidFill>
                <a:latin typeface="Arial Narrow"/>
              </a:rPr>
              <a:t>ICR CLM Feedback Form</a:t>
            </a:r>
          </a:p>
          <a:p>
            <a:pPr marL="171450" indent="-171450">
              <a:spcBef>
                <a:spcPts val="300"/>
              </a:spcBef>
              <a:spcAft>
                <a:spcPts val="300"/>
              </a:spcAft>
              <a:buFont typeface="+mj-lt"/>
              <a:buAutoNum type="arabicParenR"/>
            </a:pPr>
            <a:r>
              <a:rPr lang="en-US" sz="1400" dirty="0">
                <a:solidFill>
                  <a:srgbClr val="000000"/>
                </a:solidFill>
                <a:latin typeface="Arial Narrow" panose="020B0606020202030204" pitchFamily="34" charset="0"/>
              </a:rPr>
              <a:t>Upload compressed file &amp; CLM feedback Form to: “02 for Reviewed by CLM” on Excel FTP</a:t>
            </a:r>
          </a:p>
          <a:p>
            <a:pPr marL="171450" indent="-171450">
              <a:spcBef>
                <a:spcPts val="300"/>
              </a:spcBef>
              <a:spcAft>
                <a:spcPts val="300"/>
              </a:spcAft>
              <a:buFont typeface="+mj-lt"/>
              <a:buAutoNum type="arabicParenR"/>
            </a:pPr>
            <a:r>
              <a:rPr lang="en-US" sz="1400" dirty="0">
                <a:solidFill>
                  <a:srgbClr val="000000"/>
                </a:solidFill>
                <a:latin typeface="Arial Narrow" panose="020B0606020202030204" pitchFamily="34" charset="0"/>
              </a:rPr>
              <a:t>No changes will be made if the CLM feedback form is not submitted</a:t>
            </a:r>
          </a:p>
          <a:p>
            <a:pPr marL="227013" lvl="1" indent="-109538">
              <a:spcBef>
                <a:spcPts val="300"/>
              </a:spcBef>
              <a:spcAft>
                <a:spcPts val="300"/>
              </a:spcAft>
              <a:buFont typeface="Agency FB" panose="020B0503020202020204" pitchFamily="34" charset="0"/>
              <a:buChar char="−"/>
            </a:pPr>
            <a:r>
              <a:rPr lang="en-US" sz="1400" dirty="0">
                <a:solidFill>
                  <a:srgbClr val="000000"/>
                </a:solidFill>
                <a:latin typeface="Arial Narrow" panose="020B0606020202030204" pitchFamily="34" charset="0"/>
              </a:rPr>
              <a:t>Countries planning to use US English materials </a:t>
            </a:r>
            <a:r>
              <a:rPr lang="en-US" sz="1400" u="sng" dirty="0">
                <a:solidFill>
                  <a:srgbClr val="000000"/>
                </a:solidFill>
                <a:latin typeface="Arial Narrow" panose="020B0606020202030204" pitchFamily="34" charset="0"/>
              </a:rPr>
              <a:t>must submit ICR CLM Feedback </a:t>
            </a:r>
            <a:r>
              <a:rPr lang="en-US" sz="1400" dirty="0">
                <a:solidFill>
                  <a:srgbClr val="000000"/>
                </a:solidFill>
                <a:latin typeface="Arial Narrow" panose="020B0606020202030204" pitchFamily="34" charset="0"/>
              </a:rPr>
              <a:t>form (even if no revisions) so that materials will be available for ERC submission.</a:t>
            </a:r>
          </a:p>
        </p:txBody>
      </p:sp>
      <p:sp>
        <p:nvSpPr>
          <p:cNvPr id="21" name="TextBox 20">
            <a:extLst>
              <a:ext uri="{FF2B5EF4-FFF2-40B4-BE49-F238E27FC236}">
                <a16:creationId xmlns:a16="http://schemas.microsoft.com/office/drawing/2014/main" id="{6545D085-CB92-4139-824C-92E23504DB3E}"/>
              </a:ext>
            </a:extLst>
          </p:cNvPr>
          <p:cNvSpPr txBox="1"/>
          <p:nvPr/>
        </p:nvSpPr>
        <p:spPr bwMode="gray">
          <a:xfrm>
            <a:off x="8984030" y="2694825"/>
            <a:ext cx="2456158" cy="1821121"/>
          </a:xfrm>
          <a:prstGeom prst="rect">
            <a:avLst/>
          </a:prstGeom>
          <a:noFill/>
          <a:ln w="38100" cmpd="sng">
            <a:solidFill>
              <a:schemeClr val="bg2">
                <a:lumMod val="75000"/>
              </a:schemeClr>
            </a:solidFill>
          </a:ln>
        </p:spPr>
        <p:txBody>
          <a:bodyPr vert="horz" wrap="square" lIns="0" tIns="0" rIns="0" bIns="0" rtlCol="0">
            <a:noAutofit/>
          </a:bodyPr>
          <a:lstStyle/>
          <a:p>
            <a:pPr algn="l" rtl="0" eaLnBrk="1" fontAlgn="auto" hangingPunct="1">
              <a:lnSpc>
                <a:spcPct val="100000"/>
              </a:lnSpc>
              <a:spcBef>
                <a:spcPts val="0"/>
              </a:spcBef>
              <a:spcAft>
                <a:spcPts val="0"/>
              </a:spcAft>
            </a:pPr>
            <a:endParaRPr lang="en-US" sz="1400" dirty="0">
              <a:solidFill>
                <a:srgbClr val="000000"/>
              </a:solidFill>
              <a:latin typeface="Arial" panose="020B0604020202020204" pitchFamily="34" charset="0"/>
            </a:endParaRPr>
          </a:p>
        </p:txBody>
      </p:sp>
      <p:sp>
        <p:nvSpPr>
          <p:cNvPr id="22" name="TextBox 21">
            <a:extLst>
              <a:ext uri="{FF2B5EF4-FFF2-40B4-BE49-F238E27FC236}">
                <a16:creationId xmlns:a16="http://schemas.microsoft.com/office/drawing/2014/main" id="{AEFD48E9-B25F-4329-A170-4E77A1123D2B}"/>
              </a:ext>
            </a:extLst>
          </p:cNvPr>
          <p:cNvSpPr txBox="1"/>
          <p:nvPr/>
        </p:nvSpPr>
        <p:spPr bwMode="gray">
          <a:xfrm>
            <a:off x="9077432" y="2765507"/>
            <a:ext cx="2180430" cy="1603115"/>
          </a:xfrm>
          <a:prstGeom prst="rect">
            <a:avLst/>
          </a:prstGeom>
          <a:noFill/>
        </p:spPr>
        <p:txBody>
          <a:bodyPr vert="horz" wrap="square" lIns="0" tIns="0" rIns="0" bIns="0" rtlCol="0">
            <a:noAutofit/>
          </a:bodyPr>
          <a:lstStyle/>
          <a:p>
            <a:pPr marL="285750" indent="-285750">
              <a:spcBef>
                <a:spcPts val="300"/>
              </a:spcBef>
              <a:spcAft>
                <a:spcPts val="300"/>
              </a:spcAft>
              <a:buFont typeface="+mj-lt"/>
              <a:buAutoNum type="arabicParenR"/>
            </a:pPr>
            <a:r>
              <a:rPr lang="en-US" sz="1400" dirty="0">
                <a:solidFill>
                  <a:srgbClr val="000000"/>
                </a:solidFill>
                <a:latin typeface="Arial Narrow" panose="020B0606020202030204" pitchFamily="34" charset="0"/>
              </a:rPr>
              <a:t>CLM informs R&amp;R Manager of completed ICR and file upload via agreed upon communication pathway</a:t>
            </a:r>
          </a:p>
          <a:p>
            <a:pPr marL="285750" indent="-285750">
              <a:spcBef>
                <a:spcPts val="300"/>
              </a:spcBef>
              <a:spcAft>
                <a:spcPts val="300"/>
              </a:spcAft>
              <a:buFont typeface="+mj-lt"/>
              <a:buAutoNum type="arabicParenR"/>
            </a:pPr>
            <a:r>
              <a:rPr lang="en-US" sz="1400" dirty="0">
                <a:solidFill>
                  <a:srgbClr val="000000"/>
                </a:solidFill>
                <a:latin typeface="Arial Narrow" panose="020B0606020202030204" pitchFamily="34" charset="0"/>
              </a:rPr>
              <a:t>R&amp;R Manager acknowledges receipt and coordinated next steps with Excel</a:t>
            </a:r>
          </a:p>
        </p:txBody>
      </p:sp>
      <p:sp>
        <p:nvSpPr>
          <p:cNvPr id="17" name="Cloud 16">
            <a:extLst>
              <a:ext uri="{FF2B5EF4-FFF2-40B4-BE49-F238E27FC236}">
                <a16:creationId xmlns:a16="http://schemas.microsoft.com/office/drawing/2014/main" id="{D6721FA3-8624-40BE-9762-8AD66350931D}"/>
              </a:ext>
            </a:extLst>
          </p:cNvPr>
          <p:cNvSpPr/>
          <p:nvPr/>
        </p:nvSpPr>
        <p:spPr bwMode="gray">
          <a:xfrm>
            <a:off x="8510033" y="132068"/>
            <a:ext cx="3680380" cy="1711452"/>
          </a:xfrm>
          <a:prstGeom prst="cloud">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eaLnBrk="1" fontAlgn="auto" hangingPunct="1">
              <a:lnSpc>
                <a:spcPct val="100000"/>
              </a:lnSpc>
              <a:spcBef>
                <a:spcPts val="0"/>
              </a:spcBef>
              <a:spcAft>
                <a:spcPts val="0"/>
              </a:spcAft>
            </a:pPr>
            <a:r>
              <a:rPr lang="en-US" sz="1400" b="0" i="0" u="none" baseline="0" dirty="0">
                <a:solidFill>
                  <a:schemeClr val="tx1"/>
                </a:solidFill>
                <a:latin typeface="Arial" panose="020B0604020202020204" pitchFamily="34" charset="0"/>
              </a:rPr>
              <a:t>R</a:t>
            </a:r>
            <a:r>
              <a:rPr lang="en-US" sz="1200" b="0" i="0" u="none" baseline="0" dirty="0">
                <a:solidFill>
                  <a:schemeClr val="tx1"/>
                </a:solidFill>
                <a:latin typeface="Arial" panose="020B0604020202020204" pitchFamily="34" charset="0"/>
              </a:rPr>
              <a:t>&amp;R Team: If you have countries requiring UK English (Australia, NZ and UK)- Excel will provide bi column word files with US English on left end UK English on right for review</a:t>
            </a:r>
            <a:endParaRPr lang="en-US" sz="1400" b="0" i="0" u="none" baseline="0" dirty="0">
              <a:solidFill>
                <a:schemeClr val="tx1"/>
              </a:solidFill>
              <a:latin typeface="Arial" panose="020B0604020202020204" pitchFamily="34" charset="0"/>
            </a:endParaRPr>
          </a:p>
        </p:txBody>
      </p:sp>
      <p:sp>
        <p:nvSpPr>
          <p:cNvPr id="7" name="TextBox 6">
            <a:extLst>
              <a:ext uri="{FF2B5EF4-FFF2-40B4-BE49-F238E27FC236}">
                <a16:creationId xmlns:a16="http://schemas.microsoft.com/office/drawing/2014/main" id="{2AF650D7-2A33-42B4-8CA4-81762DEF7B32}"/>
              </a:ext>
            </a:extLst>
          </p:cNvPr>
          <p:cNvSpPr txBox="1"/>
          <p:nvPr/>
        </p:nvSpPr>
        <p:spPr bwMode="gray">
          <a:xfrm>
            <a:off x="8924884" y="4539897"/>
            <a:ext cx="3214098" cy="1935975"/>
          </a:xfrm>
          <a:prstGeom prst="rect">
            <a:avLst/>
          </a:prstGeom>
          <a:noFill/>
        </p:spPr>
        <p:txBody>
          <a:bodyPr vert="horz" wrap="square" lIns="0" tIns="0" rIns="0" bIns="0" rtlCol="0">
            <a:noAutofit/>
          </a:bodyPr>
          <a:lstStyle/>
          <a:p>
            <a:pPr algn="l" rtl="0" eaLnBrk="1" fontAlgn="auto" hangingPunct="1">
              <a:lnSpc>
                <a:spcPct val="100000"/>
              </a:lnSpc>
              <a:spcBef>
                <a:spcPts val="0"/>
              </a:spcBef>
              <a:spcAft>
                <a:spcPts val="0"/>
              </a:spcAft>
            </a:pPr>
            <a:r>
              <a:rPr lang="en-US" sz="1200" b="1" i="1" u="sng" baseline="0" dirty="0">
                <a:solidFill>
                  <a:srgbClr val="D30F4B"/>
                </a:solidFill>
                <a:latin typeface="Arial" panose="020B0604020202020204" pitchFamily="34" charset="0"/>
              </a:rPr>
              <a:t>*Note:  For countries requiring LMR</a:t>
            </a:r>
            <a:r>
              <a:rPr lang="en-US" sz="1200" b="1" i="1" u="none" baseline="0" dirty="0">
                <a:solidFill>
                  <a:srgbClr val="D30F4B"/>
                </a:solidFill>
                <a:latin typeface="Arial" panose="020B0604020202020204" pitchFamily="34" charset="0"/>
              </a:rPr>
              <a:t>:</a:t>
            </a:r>
          </a:p>
          <a:p>
            <a:pPr algn="l" rtl="0" eaLnBrk="1" fontAlgn="auto" hangingPunct="1">
              <a:lnSpc>
                <a:spcPct val="100000"/>
              </a:lnSpc>
              <a:spcBef>
                <a:spcPts val="0"/>
              </a:spcBef>
              <a:spcAft>
                <a:spcPts val="0"/>
              </a:spcAft>
            </a:pPr>
            <a:endParaRPr lang="en-US" sz="1200" b="1" i="1" u="none" baseline="0" dirty="0">
              <a:solidFill>
                <a:srgbClr val="D30F4B"/>
              </a:solidFill>
              <a:latin typeface="Arial" panose="020B0604020202020204" pitchFamily="34" charset="0"/>
            </a:endParaRPr>
          </a:p>
          <a:p>
            <a:pPr algn="l" rtl="0" eaLnBrk="1" fontAlgn="auto" hangingPunct="1">
              <a:lnSpc>
                <a:spcPct val="100000"/>
              </a:lnSpc>
              <a:spcBef>
                <a:spcPts val="0"/>
              </a:spcBef>
              <a:spcAft>
                <a:spcPts val="0"/>
              </a:spcAft>
            </a:pPr>
            <a:r>
              <a:rPr lang="en-US" sz="1200" b="1" i="1" dirty="0">
                <a:solidFill>
                  <a:srgbClr val="D30F4B"/>
                </a:solidFill>
                <a:latin typeface="Arial" panose="020B0604020202020204" pitchFamily="34" charset="0"/>
              </a:rPr>
              <a:t>1.) LMR and ICR review should occur in the same bi-column file for each document</a:t>
            </a:r>
          </a:p>
          <a:p>
            <a:pPr algn="l" rtl="0" eaLnBrk="1" fontAlgn="auto" hangingPunct="1">
              <a:lnSpc>
                <a:spcPct val="100000"/>
              </a:lnSpc>
              <a:spcBef>
                <a:spcPts val="0"/>
              </a:spcBef>
              <a:spcAft>
                <a:spcPts val="0"/>
              </a:spcAft>
            </a:pPr>
            <a:endParaRPr lang="en-US" sz="1200" b="1" i="1" dirty="0">
              <a:solidFill>
                <a:srgbClr val="D30F4B"/>
              </a:solidFill>
              <a:latin typeface="Arial" panose="020B0604020202020204" pitchFamily="34" charset="0"/>
            </a:endParaRPr>
          </a:p>
          <a:p>
            <a:r>
              <a:rPr lang="en-US" sz="1200" b="1" i="1" u="none" baseline="0" dirty="0">
                <a:solidFill>
                  <a:srgbClr val="D30F4B"/>
                </a:solidFill>
                <a:latin typeface="Arial" panose="020B0604020202020204" pitchFamily="34" charset="0"/>
              </a:rPr>
              <a:t>2</a:t>
            </a:r>
            <a:r>
              <a:rPr lang="en-US" sz="1200" b="1" i="1" dirty="0">
                <a:solidFill>
                  <a:srgbClr val="D30F4B"/>
                </a:solidFill>
                <a:latin typeface="Arial" panose="020B0604020202020204" pitchFamily="34" charset="0"/>
              </a:rPr>
              <a:t>.) ICR and LMR comments should be reconciled prior to submission to Excel FTP</a:t>
            </a:r>
          </a:p>
          <a:p>
            <a:r>
              <a:rPr lang="en-US" sz="1200" b="1" i="1" dirty="0">
                <a:solidFill>
                  <a:srgbClr val="D30F4B"/>
                </a:solidFill>
                <a:latin typeface="Arial" panose="020B0604020202020204" pitchFamily="34" charset="0"/>
              </a:rPr>
              <a:t> </a:t>
            </a:r>
          </a:p>
          <a:p>
            <a:r>
              <a:rPr lang="en-US" sz="1200" b="1" i="1" dirty="0">
                <a:solidFill>
                  <a:srgbClr val="D30F4B"/>
                </a:solidFill>
                <a:latin typeface="Arial" panose="020B0604020202020204" pitchFamily="34" charset="0"/>
              </a:rPr>
              <a:t>3.) Files </a:t>
            </a:r>
            <a:r>
              <a:rPr lang="en-US" sz="1200" b="1" i="1" u="none" baseline="0" dirty="0">
                <a:solidFill>
                  <a:srgbClr val="D30F4B"/>
                </a:solidFill>
                <a:latin typeface="Arial" panose="020B0604020202020204" pitchFamily="34" charset="0"/>
              </a:rPr>
              <a:t>should only be submitted to Excel FTP after both ICR and LMR are completed  </a:t>
            </a:r>
          </a:p>
          <a:p>
            <a:pPr algn="l" rtl="0" eaLnBrk="1" fontAlgn="auto" hangingPunct="1">
              <a:lnSpc>
                <a:spcPct val="100000"/>
              </a:lnSpc>
              <a:spcBef>
                <a:spcPts val="0"/>
              </a:spcBef>
              <a:spcAft>
                <a:spcPts val="0"/>
              </a:spcAft>
            </a:pPr>
            <a:endParaRPr lang="en-US" sz="1200" b="1" i="1" u="none" baseline="0" dirty="0">
              <a:solidFill>
                <a:srgbClr val="D30F4B"/>
              </a:solidFill>
              <a:latin typeface="Arial" panose="020B0604020202020204" pitchFamily="34" charset="0"/>
            </a:endParaRPr>
          </a:p>
        </p:txBody>
      </p:sp>
    </p:spTree>
    <p:extLst>
      <p:ext uri="{BB962C8B-B14F-4D97-AF65-F5344CB8AC3E}">
        <p14:creationId xmlns:p14="http://schemas.microsoft.com/office/powerpoint/2010/main" val="36768741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8">
            <a:extLst>
              <a:ext uri="{FF2B5EF4-FFF2-40B4-BE49-F238E27FC236}">
                <a16:creationId xmlns:a16="http://schemas.microsoft.com/office/drawing/2014/main" id="{035A1DCD-A34A-4A40-8DF5-60AD877111DD}"/>
              </a:ext>
            </a:extLst>
          </p:cNvPr>
          <p:cNvSpPr>
            <a:spLocks noGrp="1"/>
          </p:cNvSpPr>
          <p:nvPr>
            <p:ph type="subTitle" idx="13"/>
          </p:nvPr>
        </p:nvSpPr>
        <p:spPr/>
        <p:txBody>
          <a:bodyPr/>
          <a:lstStyle/>
          <a:p>
            <a:endParaRPr lang="en-US" dirty="0"/>
          </a:p>
        </p:txBody>
      </p:sp>
      <p:sp>
        <p:nvSpPr>
          <p:cNvPr id="3" name="Title 2"/>
          <p:cNvSpPr>
            <a:spLocks noGrp="1"/>
          </p:cNvSpPr>
          <p:nvPr>
            <p:ph type="title"/>
          </p:nvPr>
        </p:nvSpPr>
        <p:spPr/>
        <p:txBody>
          <a:bodyPr/>
          <a:lstStyle/>
          <a:p>
            <a:r>
              <a:rPr lang="en-US" dirty="0"/>
              <a:t>Translation ICR Process Flow:  CLMs complete ICR</a:t>
            </a:r>
          </a:p>
        </p:txBody>
      </p:sp>
      <p:sp>
        <p:nvSpPr>
          <p:cNvPr id="5" name="Date Placeholder 4">
            <a:extLst>
              <a:ext uri="{FF2B5EF4-FFF2-40B4-BE49-F238E27FC236}">
                <a16:creationId xmlns:a16="http://schemas.microsoft.com/office/drawing/2014/main" id="{FE2C20D2-3789-42EA-8671-E23275643C2A}"/>
              </a:ext>
            </a:extLst>
          </p:cNvPr>
          <p:cNvSpPr>
            <a:spLocks noGrp="1"/>
          </p:cNvSpPr>
          <p:nvPr>
            <p:ph type="dt" sz="half" idx="15"/>
          </p:nvPr>
        </p:nvSpPr>
        <p:spPr/>
        <p:txBody>
          <a:bodyPr/>
          <a:lstStyle/>
          <a:p>
            <a:fld id="{5724091A-8972-4E87-974A-79865FE77D8B}" type="datetime1">
              <a:rPr lang="en-US" smtClean="0"/>
              <a:t>1/5/2022</a:t>
            </a:fld>
            <a:endParaRPr lang="en-US" dirty="0"/>
          </a:p>
        </p:txBody>
      </p:sp>
      <p:sp>
        <p:nvSpPr>
          <p:cNvPr id="6" name="Footer Placeholder 5">
            <a:extLst>
              <a:ext uri="{FF2B5EF4-FFF2-40B4-BE49-F238E27FC236}">
                <a16:creationId xmlns:a16="http://schemas.microsoft.com/office/drawing/2014/main" id="{8876B9C6-CBE1-4974-A640-DD4DCFA9BC7D}"/>
              </a:ext>
            </a:extLst>
          </p:cNvPr>
          <p:cNvSpPr>
            <a:spLocks noGrp="1"/>
          </p:cNvSpPr>
          <p:nvPr>
            <p:ph type="ftr" sz="quarter" idx="16"/>
          </p:nvPr>
        </p:nvSpPr>
        <p:spPr/>
        <p:txBody>
          <a:bodyPr/>
          <a:lstStyle/>
          <a:p>
            <a:r>
              <a:rPr lang="en-US" dirty="0"/>
              <a:t>Patient Recruitment and Retention//CLM ICR Training</a:t>
            </a:r>
          </a:p>
        </p:txBody>
      </p:sp>
      <p:sp>
        <p:nvSpPr>
          <p:cNvPr id="7" name="Slide Number Placeholder 6">
            <a:extLst>
              <a:ext uri="{FF2B5EF4-FFF2-40B4-BE49-F238E27FC236}">
                <a16:creationId xmlns:a16="http://schemas.microsoft.com/office/drawing/2014/main" id="{0A73C1F3-B131-496F-8221-E36DAB587A5B}"/>
              </a:ext>
            </a:extLst>
          </p:cNvPr>
          <p:cNvSpPr>
            <a:spLocks noGrp="1"/>
          </p:cNvSpPr>
          <p:nvPr>
            <p:ph type="sldNum" sz="quarter" idx="17"/>
          </p:nvPr>
        </p:nvSpPr>
        <p:spPr/>
        <p:txBody>
          <a:bodyPr/>
          <a:lstStyle/>
          <a:p>
            <a:pPr defTabSz="1219868"/>
            <a:r>
              <a:rPr lang="en-US" dirty="0">
                <a:solidFill>
                  <a:srgbClr val="4D4D4D"/>
                </a:solidFill>
              </a:rPr>
              <a:t>Page </a:t>
            </a:r>
            <a:fld id="{87F334AE-4EAC-4C2D-A638-92A76F09FCC4}" type="slidenum">
              <a:rPr lang="en-US" smtClean="0">
                <a:solidFill>
                  <a:srgbClr val="4D4D4D"/>
                </a:solidFill>
              </a:rPr>
              <a:pPr defTabSz="1219868"/>
              <a:t>17</a:t>
            </a:fld>
            <a:endParaRPr lang="en-US" dirty="0">
              <a:solidFill>
                <a:srgbClr val="4D4D4D"/>
              </a:solidFill>
            </a:endParaRPr>
          </a:p>
        </p:txBody>
      </p:sp>
      <p:sp>
        <p:nvSpPr>
          <p:cNvPr id="15" name="Rounded Rectangle 14"/>
          <p:cNvSpPr/>
          <p:nvPr/>
        </p:nvSpPr>
        <p:spPr bwMode="auto">
          <a:xfrm>
            <a:off x="402306" y="1642514"/>
            <a:ext cx="3167528" cy="966265"/>
          </a:xfrm>
          <a:prstGeom prst="roundRect">
            <a:avLst/>
          </a:prstGeom>
          <a:solidFill>
            <a:schemeClr val="bg1">
              <a:lumMod val="75000"/>
            </a:schemeClr>
          </a:solidFill>
          <a:ln w="9525" algn="ctr">
            <a:noFill/>
            <a:miter lim="800000"/>
            <a:headEnd/>
            <a:tailEnd/>
          </a:ln>
          <a:effectLst/>
          <a:scene3d>
            <a:camera prst="orthographicFront"/>
            <a:lightRig rig="threePt" dir="t"/>
          </a:scene3d>
          <a:sp3d>
            <a:bevelT/>
          </a:sp3d>
        </p:spPr>
        <p:txBody>
          <a:bodyPr vert="horz" wrap="square" lIns="91428" tIns="45714" rIns="91428" bIns="45714" numCol="1" rtlCol="0" anchor="ctr" anchorCtr="0" compatLnSpc="1">
            <a:prstTxWarp prst="textNoShape">
              <a:avLst/>
            </a:prstTxWarp>
          </a:bodyPr>
          <a:lstStyle/>
          <a:p>
            <a:pPr lvl="0" algn="ctr"/>
            <a:r>
              <a:rPr lang="en-US" sz="1200" b="1" dirty="0">
                <a:solidFill>
                  <a:schemeClr val="bg1"/>
                </a:solidFill>
                <a:latin typeface="Arial Narrow" panose="020B0606020202030204" pitchFamily="34" charset="0"/>
              </a:rPr>
              <a:t>Excel loads translated files of R&amp;R materials into your country folder in their FTP</a:t>
            </a:r>
          </a:p>
        </p:txBody>
      </p:sp>
      <p:sp>
        <p:nvSpPr>
          <p:cNvPr id="19" name="Right Arrow 18"/>
          <p:cNvSpPr/>
          <p:nvPr/>
        </p:nvSpPr>
        <p:spPr bwMode="gray">
          <a:xfrm>
            <a:off x="7849987" y="1795189"/>
            <a:ext cx="365760" cy="465416"/>
          </a:xfrm>
          <a:prstGeom prst="rightArrow">
            <a:avLst/>
          </a:prstGeom>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latin typeface="Arial" panose="020B0604020202020204" pitchFamily="34" charset="0"/>
            </a:endParaRPr>
          </a:p>
        </p:txBody>
      </p:sp>
      <p:sp>
        <p:nvSpPr>
          <p:cNvPr id="20" name="Right Arrow 19"/>
          <p:cNvSpPr/>
          <p:nvPr/>
        </p:nvSpPr>
        <p:spPr bwMode="gray">
          <a:xfrm rot="10800000">
            <a:off x="7980100" y="3137205"/>
            <a:ext cx="365760" cy="465416"/>
          </a:xfrm>
          <a:prstGeom prst="rightArrow">
            <a:avLst/>
          </a:prstGeom>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latin typeface="Arial" panose="020B0604020202020204" pitchFamily="34" charset="0"/>
            </a:endParaRPr>
          </a:p>
        </p:txBody>
      </p:sp>
      <p:sp>
        <p:nvSpPr>
          <p:cNvPr id="24" name="Right Arrow 23"/>
          <p:cNvSpPr/>
          <p:nvPr/>
        </p:nvSpPr>
        <p:spPr bwMode="gray">
          <a:xfrm rot="5400000">
            <a:off x="10028542" y="2591659"/>
            <a:ext cx="372332" cy="457200"/>
          </a:xfrm>
          <a:prstGeom prst="rightArrow">
            <a:avLst/>
          </a:prstGeom>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latin typeface="Arial" panose="020B0604020202020204" pitchFamily="34" charset="0"/>
            </a:endParaRPr>
          </a:p>
        </p:txBody>
      </p:sp>
      <p:sp>
        <p:nvSpPr>
          <p:cNvPr id="27" name="Right Arrow 26"/>
          <p:cNvSpPr/>
          <p:nvPr/>
        </p:nvSpPr>
        <p:spPr bwMode="gray">
          <a:xfrm>
            <a:off x="7898399" y="4661708"/>
            <a:ext cx="365760" cy="465416"/>
          </a:xfrm>
          <a:prstGeom prst="rightArrow">
            <a:avLst/>
          </a:prstGeom>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latin typeface="Arial" panose="020B0604020202020204" pitchFamily="34" charset="0"/>
            </a:endParaRPr>
          </a:p>
        </p:txBody>
      </p:sp>
      <p:sp>
        <p:nvSpPr>
          <p:cNvPr id="12" name="Rounded Rectangle 11"/>
          <p:cNvSpPr/>
          <p:nvPr/>
        </p:nvSpPr>
        <p:spPr bwMode="auto">
          <a:xfrm>
            <a:off x="4480003" y="1647437"/>
            <a:ext cx="3167528" cy="987828"/>
          </a:xfrm>
          <a:prstGeom prst="roundRect">
            <a:avLst/>
          </a:prstGeom>
          <a:solidFill>
            <a:schemeClr val="bg1">
              <a:lumMod val="75000"/>
            </a:schemeClr>
          </a:solidFill>
          <a:ln w="9525" algn="ctr">
            <a:noFill/>
            <a:miter lim="800000"/>
            <a:headEnd/>
            <a:tailEnd/>
          </a:ln>
          <a:effectLst/>
          <a:scene3d>
            <a:camera prst="orthographicFront"/>
            <a:lightRig rig="threePt" dir="t"/>
          </a:scene3d>
          <a:sp3d>
            <a:bevelT/>
          </a:sp3d>
        </p:spPr>
        <p:txBody>
          <a:bodyPr vert="horz" wrap="square" lIns="91428" tIns="45714" rIns="91428" bIns="45714" numCol="1" rtlCol="0" anchor="ctr" anchorCtr="0" compatLnSpc="1">
            <a:prstTxWarp prst="textNoShape">
              <a:avLst/>
            </a:prstTxWarp>
          </a:bodyPr>
          <a:lstStyle/>
          <a:p>
            <a:pPr algn="ctr"/>
            <a:r>
              <a:rPr lang="en-US" sz="1200" b="1" dirty="0">
                <a:solidFill>
                  <a:schemeClr val="bg1"/>
                </a:solidFill>
                <a:latin typeface="Arial Narrow"/>
              </a:rPr>
              <a:t>RR Manager informs CLM when country files are available for In country Review (ICR)</a:t>
            </a:r>
          </a:p>
        </p:txBody>
      </p:sp>
      <p:sp>
        <p:nvSpPr>
          <p:cNvPr id="13" name="Rounded Rectangle 12"/>
          <p:cNvSpPr/>
          <p:nvPr/>
        </p:nvSpPr>
        <p:spPr bwMode="auto">
          <a:xfrm>
            <a:off x="8557700" y="1639373"/>
            <a:ext cx="3167528" cy="975283"/>
          </a:xfrm>
          <a:prstGeom prst="roundRect">
            <a:avLst/>
          </a:prstGeom>
          <a:solidFill>
            <a:schemeClr val="accent6">
              <a:lumMod val="75000"/>
            </a:schemeClr>
          </a:solidFill>
          <a:ln w="9525" algn="ctr">
            <a:noFill/>
            <a:miter lim="800000"/>
            <a:headEnd/>
            <a:tailEnd/>
          </a:ln>
          <a:effectLst/>
          <a:scene3d>
            <a:camera prst="orthographicFront"/>
            <a:lightRig rig="threePt" dir="t"/>
          </a:scene3d>
          <a:sp3d>
            <a:bevelT/>
          </a:sp3d>
        </p:spPr>
        <p:txBody>
          <a:bodyPr vert="horz" wrap="square" lIns="91428" tIns="45714" rIns="91428" bIns="45714" numCol="1" rtlCol="0" anchor="ctr" anchorCtr="0" compatLnSpc="1">
            <a:prstTxWarp prst="textNoShape">
              <a:avLst/>
            </a:prstTxWarp>
          </a:bodyPr>
          <a:lstStyle/>
          <a:p>
            <a:pPr algn="ctr"/>
            <a:r>
              <a:rPr lang="en-US" sz="1200" b="1" dirty="0">
                <a:solidFill>
                  <a:schemeClr val="bg1"/>
                </a:solidFill>
                <a:latin typeface="Arial Narrow" panose="020B0606020202030204" pitchFamily="34" charset="0"/>
              </a:rPr>
              <a:t>CLM  reviews READ FIRST folder and downloads files from FTP “01 For Review by CLM” for In Country Review (ICR)</a:t>
            </a:r>
          </a:p>
        </p:txBody>
      </p:sp>
      <p:sp>
        <p:nvSpPr>
          <p:cNvPr id="14" name="Rounded Rectangle 13"/>
          <p:cNvSpPr/>
          <p:nvPr/>
        </p:nvSpPr>
        <p:spPr bwMode="auto">
          <a:xfrm>
            <a:off x="8687669" y="2979113"/>
            <a:ext cx="3167528" cy="999408"/>
          </a:xfrm>
          <a:prstGeom prst="roundRect">
            <a:avLst/>
          </a:prstGeom>
          <a:solidFill>
            <a:schemeClr val="accent6">
              <a:lumMod val="75000"/>
            </a:schemeClr>
          </a:solidFill>
          <a:ln w="9525" algn="ctr">
            <a:noFill/>
            <a:miter lim="800000"/>
            <a:headEnd/>
            <a:tailEnd/>
          </a:ln>
          <a:effectLst/>
          <a:scene3d>
            <a:camera prst="orthographicFront"/>
            <a:lightRig rig="threePt" dir="t"/>
          </a:scene3d>
          <a:sp3d>
            <a:bevelT/>
          </a:sp3d>
        </p:spPr>
        <p:txBody>
          <a:bodyPr vert="horz" wrap="square" lIns="91428" tIns="45714" rIns="91428" bIns="45714" numCol="1" rtlCol="0" anchor="ctr" anchorCtr="0" compatLnSpc="1">
            <a:prstTxWarp prst="textNoShape">
              <a:avLst/>
            </a:prstTxWarp>
          </a:bodyPr>
          <a:lstStyle/>
          <a:p>
            <a:pPr algn="ctr"/>
            <a:r>
              <a:rPr lang="en-US" sz="1200" b="1" dirty="0">
                <a:solidFill>
                  <a:schemeClr val="bg1"/>
                </a:solidFill>
                <a:latin typeface="Arial Narrow" panose="020B0606020202030204" pitchFamily="34" charset="0"/>
              </a:rPr>
              <a:t>CLM completes In Country Review and CLM Feedback Form and uploads into the “02 Reviewed by CLM” folder on Excel  FTP</a:t>
            </a:r>
          </a:p>
        </p:txBody>
      </p:sp>
      <p:sp>
        <p:nvSpPr>
          <p:cNvPr id="16" name="Rounded Rectangle 15"/>
          <p:cNvSpPr/>
          <p:nvPr/>
        </p:nvSpPr>
        <p:spPr bwMode="auto">
          <a:xfrm>
            <a:off x="4470763" y="2971353"/>
            <a:ext cx="3167528" cy="1012336"/>
          </a:xfrm>
          <a:prstGeom prst="roundRect">
            <a:avLst/>
          </a:prstGeom>
          <a:solidFill>
            <a:schemeClr val="accent6">
              <a:lumMod val="75000"/>
            </a:schemeClr>
          </a:solidFill>
          <a:ln w="9525" algn="ctr">
            <a:noFill/>
            <a:miter lim="800000"/>
            <a:headEnd/>
            <a:tailEnd/>
          </a:ln>
          <a:effectLst/>
          <a:scene3d>
            <a:camera prst="orthographicFront"/>
            <a:lightRig rig="threePt" dir="t"/>
          </a:scene3d>
          <a:sp3d>
            <a:bevelT/>
          </a:sp3d>
        </p:spPr>
        <p:txBody>
          <a:bodyPr vert="horz" wrap="square" lIns="91428" tIns="45714" rIns="91428" bIns="45714" numCol="1" rtlCol="0" anchor="ctr" anchorCtr="0" compatLnSpc="1">
            <a:prstTxWarp prst="textNoShape">
              <a:avLst/>
            </a:prstTxWarp>
          </a:bodyPr>
          <a:lstStyle/>
          <a:p>
            <a:pPr algn="ctr"/>
            <a:r>
              <a:rPr lang="en-US" sz="1200" b="1" dirty="0">
                <a:solidFill>
                  <a:schemeClr val="bg1"/>
                </a:solidFill>
                <a:latin typeface="Arial Narrow" panose="020B0606020202030204" pitchFamily="34" charset="0"/>
              </a:rPr>
              <a:t>CLM notifies RR Manager that ICR files have been loaded to Excel FTP with track changes</a:t>
            </a:r>
          </a:p>
        </p:txBody>
      </p:sp>
      <p:sp>
        <p:nvSpPr>
          <p:cNvPr id="18" name="Right Arrow 17"/>
          <p:cNvSpPr/>
          <p:nvPr/>
        </p:nvSpPr>
        <p:spPr bwMode="gray">
          <a:xfrm>
            <a:off x="3772289" y="1873215"/>
            <a:ext cx="365760" cy="465416"/>
          </a:xfrm>
          <a:prstGeom prst="rightArrow">
            <a:avLst/>
          </a:prstGeom>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latin typeface="Arial" panose="020B0604020202020204" pitchFamily="34" charset="0"/>
            </a:endParaRPr>
          </a:p>
        </p:txBody>
      </p:sp>
      <p:sp>
        <p:nvSpPr>
          <p:cNvPr id="21" name="Right Arrow 20"/>
          <p:cNvSpPr/>
          <p:nvPr/>
        </p:nvSpPr>
        <p:spPr bwMode="gray">
          <a:xfrm rot="10800000">
            <a:off x="3763194" y="3259829"/>
            <a:ext cx="365760" cy="465416"/>
          </a:xfrm>
          <a:prstGeom prst="rightArrow">
            <a:avLst/>
          </a:prstGeom>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latin typeface="Arial" panose="020B0604020202020204" pitchFamily="34" charset="0"/>
            </a:endParaRPr>
          </a:p>
        </p:txBody>
      </p:sp>
      <p:sp>
        <p:nvSpPr>
          <p:cNvPr id="22" name="Rounded Rectangle 21"/>
          <p:cNvSpPr/>
          <p:nvPr/>
        </p:nvSpPr>
        <p:spPr bwMode="auto">
          <a:xfrm>
            <a:off x="374729" y="2965552"/>
            <a:ext cx="3167528" cy="1012336"/>
          </a:xfrm>
          <a:prstGeom prst="roundRect">
            <a:avLst/>
          </a:prstGeom>
          <a:solidFill>
            <a:schemeClr val="bg1">
              <a:lumMod val="75000"/>
            </a:schemeClr>
          </a:solidFill>
          <a:ln w="9525" algn="ctr">
            <a:noFill/>
            <a:miter lim="800000"/>
            <a:headEnd/>
            <a:tailEnd/>
          </a:ln>
          <a:effectLst/>
          <a:scene3d>
            <a:camera prst="orthographicFront"/>
            <a:lightRig rig="threePt" dir="t"/>
          </a:scene3d>
          <a:sp3d>
            <a:bevelT/>
          </a:sp3d>
        </p:spPr>
        <p:txBody>
          <a:bodyPr vert="horz" wrap="square" lIns="91428" tIns="45714" rIns="91428" bIns="45714" numCol="1" rtlCol="0" anchor="ctr" anchorCtr="0" compatLnSpc="1">
            <a:prstTxWarp prst="textNoShape">
              <a:avLst/>
            </a:prstTxWarp>
          </a:bodyPr>
          <a:lstStyle/>
          <a:p>
            <a:pPr algn="ctr"/>
            <a:r>
              <a:rPr lang="en-US" sz="1100" b="1" i="1" dirty="0">
                <a:solidFill>
                  <a:schemeClr val="bg1"/>
                </a:solidFill>
                <a:latin typeface="Arial Narrow" panose="020B0606020202030204" pitchFamily="34" charset="0"/>
              </a:rPr>
              <a:t>Excel adapts files and post  ERC ready files to folder “03 For ERC Submission” to Excel FTP</a:t>
            </a:r>
          </a:p>
        </p:txBody>
      </p:sp>
      <p:sp>
        <p:nvSpPr>
          <p:cNvPr id="23" name="Rounded Rectangle 22"/>
          <p:cNvSpPr/>
          <p:nvPr/>
        </p:nvSpPr>
        <p:spPr bwMode="auto">
          <a:xfrm>
            <a:off x="335215" y="4523222"/>
            <a:ext cx="3167528" cy="1012336"/>
          </a:xfrm>
          <a:prstGeom prst="roundRect">
            <a:avLst/>
          </a:prstGeom>
          <a:solidFill>
            <a:schemeClr val="bg1">
              <a:lumMod val="75000"/>
            </a:schemeClr>
          </a:solidFill>
          <a:ln w="9525" algn="ctr">
            <a:noFill/>
            <a:miter lim="800000"/>
            <a:headEnd/>
            <a:tailEnd/>
          </a:ln>
          <a:effectLst/>
          <a:scene3d>
            <a:camera prst="orthographicFront"/>
            <a:lightRig rig="threePt" dir="t"/>
          </a:scene3d>
          <a:sp3d>
            <a:bevelT/>
          </a:sp3d>
        </p:spPr>
        <p:txBody>
          <a:bodyPr vert="horz" wrap="square" lIns="91428" tIns="45714" rIns="91428" bIns="45714" numCol="1" rtlCol="0" anchor="ctr" anchorCtr="0" compatLnSpc="1">
            <a:prstTxWarp prst="textNoShape">
              <a:avLst/>
            </a:prstTxWarp>
          </a:bodyPr>
          <a:lstStyle/>
          <a:p>
            <a:pPr algn="ctr"/>
            <a:r>
              <a:rPr lang="en-US" sz="1200" b="1" dirty="0">
                <a:solidFill>
                  <a:schemeClr val="bg1"/>
                </a:solidFill>
                <a:latin typeface="Arial Narrow"/>
              </a:rPr>
              <a:t>RR Team notifies CLM when files are available for ERC country submission </a:t>
            </a:r>
          </a:p>
        </p:txBody>
      </p:sp>
      <p:sp>
        <p:nvSpPr>
          <p:cNvPr id="25" name="Right Arrow 24"/>
          <p:cNvSpPr/>
          <p:nvPr/>
        </p:nvSpPr>
        <p:spPr bwMode="gray">
          <a:xfrm rot="5400000">
            <a:off x="1717837" y="4041250"/>
            <a:ext cx="402283" cy="449654"/>
          </a:xfrm>
          <a:prstGeom prst="rightArrow">
            <a:avLst/>
          </a:prstGeom>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latin typeface="Arial" panose="020B0604020202020204" pitchFamily="34" charset="0"/>
            </a:endParaRPr>
          </a:p>
        </p:txBody>
      </p:sp>
      <p:sp>
        <p:nvSpPr>
          <p:cNvPr id="26" name="Right Arrow 25"/>
          <p:cNvSpPr/>
          <p:nvPr/>
        </p:nvSpPr>
        <p:spPr bwMode="gray">
          <a:xfrm>
            <a:off x="3736483" y="4603811"/>
            <a:ext cx="365760" cy="465416"/>
          </a:xfrm>
          <a:prstGeom prst="rightArrow">
            <a:avLst/>
          </a:prstGeom>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latin typeface="Arial" panose="020B0604020202020204" pitchFamily="34" charset="0"/>
            </a:endParaRPr>
          </a:p>
        </p:txBody>
      </p:sp>
      <p:sp>
        <p:nvSpPr>
          <p:cNvPr id="30" name="Rounded Rectangle 29"/>
          <p:cNvSpPr/>
          <p:nvPr/>
        </p:nvSpPr>
        <p:spPr bwMode="auto">
          <a:xfrm>
            <a:off x="4470763" y="4523222"/>
            <a:ext cx="3167528" cy="999408"/>
          </a:xfrm>
          <a:prstGeom prst="roundRect">
            <a:avLst/>
          </a:prstGeom>
          <a:solidFill>
            <a:schemeClr val="bg1">
              <a:lumMod val="75000"/>
            </a:schemeClr>
          </a:solidFill>
          <a:ln w="9525" algn="ctr">
            <a:noFill/>
            <a:miter lim="800000"/>
            <a:headEnd/>
            <a:tailEnd/>
          </a:ln>
          <a:effectLst/>
          <a:scene3d>
            <a:camera prst="orthographicFront"/>
            <a:lightRig rig="threePt" dir="t"/>
          </a:scene3d>
          <a:sp3d>
            <a:bevelT/>
          </a:sp3d>
        </p:spPr>
        <p:txBody>
          <a:bodyPr vert="horz" wrap="square" lIns="91428" tIns="45714" rIns="91428" bIns="45714" numCol="1" rtlCol="0" anchor="ctr" anchorCtr="0" compatLnSpc="1">
            <a:prstTxWarp prst="textNoShape">
              <a:avLst/>
            </a:prstTxWarp>
          </a:bodyPr>
          <a:lstStyle/>
          <a:p>
            <a:pPr algn="ctr"/>
            <a:r>
              <a:rPr lang="en-US" sz="1200" b="1" dirty="0">
                <a:solidFill>
                  <a:schemeClr val="bg1"/>
                </a:solidFill>
                <a:latin typeface="Arial Narrow" panose="020B0606020202030204" pitchFamily="34" charset="0"/>
              </a:rPr>
              <a:t>CLM retrieves ERC files from Excel FTP and  Submits to ERC for review/approval</a:t>
            </a:r>
          </a:p>
        </p:txBody>
      </p:sp>
      <p:sp>
        <p:nvSpPr>
          <p:cNvPr id="34" name="Rounded Rectangle 29">
            <a:extLst>
              <a:ext uri="{FF2B5EF4-FFF2-40B4-BE49-F238E27FC236}">
                <a16:creationId xmlns:a16="http://schemas.microsoft.com/office/drawing/2014/main" id="{ABB175BB-0AC8-4FB2-B2C7-43CDD3FC549F}"/>
              </a:ext>
            </a:extLst>
          </p:cNvPr>
          <p:cNvSpPr/>
          <p:nvPr/>
        </p:nvSpPr>
        <p:spPr bwMode="auto">
          <a:xfrm>
            <a:off x="8541144" y="4461606"/>
            <a:ext cx="3479403" cy="981767"/>
          </a:xfrm>
          <a:prstGeom prst="roundRect">
            <a:avLst/>
          </a:prstGeom>
          <a:solidFill>
            <a:schemeClr val="bg1">
              <a:lumMod val="75000"/>
            </a:schemeClr>
          </a:solidFill>
          <a:ln w="9525" algn="ctr">
            <a:noFill/>
            <a:miter lim="800000"/>
            <a:headEnd/>
            <a:tailEnd/>
          </a:ln>
          <a:effectLst/>
          <a:scene3d>
            <a:camera prst="orthographicFront"/>
            <a:lightRig rig="threePt" dir="t"/>
          </a:scene3d>
          <a:sp3d>
            <a:bevelT/>
          </a:sp3d>
        </p:spPr>
        <p:txBody>
          <a:bodyPr vert="horz" wrap="square" lIns="91428" tIns="45714" rIns="91428" bIns="45714" numCol="1" rtlCol="0" anchor="ctr" anchorCtr="0" compatLnSpc="1">
            <a:prstTxWarp prst="textNoShape">
              <a:avLst/>
            </a:prstTxWarp>
          </a:bodyPr>
          <a:lstStyle/>
          <a:p>
            <a:pPr algn="ctr"/>
            <a:r>
              <a:rPr lang="en-US" sz="1200" b="1" dirty="0">
                <a:solidFill>
                  <a:schemeClr val="bg1"/>
                </a:solidFill>
                <a:latin typeface="Arial Narrow" panose="020B0606020202030204" pitchFamily="34" charset="0"/>
              </a:rPr>
              <a:t>ERC Approval/Feedback:  CLM notifies R&amp;R Manager</a:t>
            </a:r>
          </a:p>
          <a:p>
            <a:pPr marL="171450" indent="-171450">
              <a:buFont typeface="Agency FB" panose="020B0503020202020204" pitchFamily="34" charset="0"/>
              <a:buChar char="−"/>
            </a:pPr>
            <a:r>
              <a:rPr lang="en-US" sz="1200" b="1" dirty="0">
                <a:solidFill>
                  <a:schemeClr val="bg1"/>
                </a:solidFill>
                <a:latin typeface="Arial Narrow" panose="020B0606020202030204" pitchFamily="34" charset="0"/>
              </a:rPr>
              <a:t>No feedback: No further action</a:t>
            </a:r>
          </a:p>
          <a:p>
            <a:pPr marL="171450" indent="-171450">
              <a:buFont typeface="Agency FB" panose="020B0503020202020204" pitchFamily="34" charset="0"/>
              <a:buChar char="−"/>
            </a:pPr>
            <a:r>
              <a:rPr lang="en-US" sz="1200" b="1" dirty="0">
                <a:solidFill>
                  <a:schemeClr val="bg1"/>
                </a:solidFill>
                <a:latin typeface="Arial Narrow" panose="020B0606020202030204" pitchFamily="34" charset="0"/>
              </a:rPr>
              <a:t>With Feedback:  CLM completes ERC Feedback from and uploads files with annotation to folder “04 Reviewed ERC” on Excel FTP</a:t>
            </a:r>
          </a:p>
        </p:txBody>
      </p:sp>
      <p:sp>
        <p:nvSpPr>
          <p:cNvPr id="35" name="Rounded Rectangle 21">
            <a:extLst>
              <a:ext uri="{FF2B5EF4-FFF2-40B4-BE49-F238E27FC236}">
                <a16:creationId xmlns:a16="http://schemas.microsoft.com/office/drawing/2014/main" id="{8EEEE4D9-C5A7-4D3D-AB7E-409ADFE005A7}"/>
              </a:ext>
            </a:extLst>
          </p:cNvPr>
          <p:cNvSpPr/>
          <p:nvPr/>
        </p:nvSpPr>
        <p:spPr bwMode="auto">
          <a:xfrm>
            <a:off x="8541146" y="5801397"/>
            <a:ext cx="3479403" cy="924107"/>
          </a:xfrm>
          <a:prstGeom prst="roundRect">
            <a:avLst/>
          </a:prstGeom>
          <a:solidFill>
            <a:schemeClr val="bg1">
              <a:lumMod val="75000"/>
            </a:schemeClr>
          </a:solidFill>
          <a:ln w="9525" algn="ctr">
            <a:noFill/>
            <a:miter lim="800000"/>
            <a:headEnd/>
            <a:tailEnd/>
          </a:ln>
          <a:effectLst/>
          <a:scene3d>
            <a:camera prst="orthographicFront"/>
            <a:lightRig rig="threePt" dir="t"/>
          </a:scene3d>
          <a:sp3d>
            <a:bevelT/>
          </a:sp3d>
        </p:spPr>
        <p:txBody>
          <a:bodyPr vert="horz" wrap="square" lIns="91428" tIns="45714" rIns="91428" bIns="45714" numCol="1" rtlCol="0" anchor="ctr" anchorCtr="0" compatLnSpc="1">
            <a:prstTxWarp prst="textNoShape">
              <a:avLst/>
            </a:prstTxWarp>
          </a:bodyPr>
          <a:lstStyle/>
          <a:p>
            <a:pPr algn="ctr"/>
            <a:r>
              <a:rPr lang="en-US" sz="1100" b="1" i="1" dirty="0">
                <a:solidFill>
                  <a:schemeClr val="bg1"/>
                </a:solidFill>
                <a:latin typeface="Arial Narrow" panose="020B0606020202030204" pitchFamily="34" charset="0"/>
              </a:rPr>
              <a:t>Excel  provides translation certificate in folder “05  Certs” in Excel FTP</a:t>
            </a:r>
          </a:p>
        </p:txBody>
      </p:sp>
      <p:sp>
        <p:nvSpPr>
          <p:cNvPr id="36" name="Right Arrow 23">
            <a:extLst>
              <a:ext uri="{FF2B5EF4-FFF2-40B4-BE49-F238E27FC236}">
                <a16:creationId xmlns:a16="http://schemas.microsoft.com/office/drawing/2014/main" id="{D0DB7998-24B2-45B5-95AA-B670E2863EB9}"/>
              </a:ext>
            </a:extLst>
          </p:cNvPr>
          <p:cNvSpPr/>
          <p:nvPr/>
        </p:nvSpPr>
        <p:spPr bwMode="gray">
          <a:xfrm rot="5400000">
            <a:off x="10083253" y="5416138"/>
            <a:ext cx="395183" cy="449654"/>
          </a:xfrm>
          <a:prstGeom prst="rightArrow">
            <a:avLst/>
          </a:prstGeom>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latin typeface="Arial" panose="020B0604020202020204" pitchFamily="34" charset="0"/>
            </a:endParaRPr>
          </a:p>
        </p:txBody>
      </p:sp>
      <p:sp>
        <p:nvSpPr>
          <p:cNvPr id="31" name="Rounded Rectangle 28">
            <a:extLst>
              <a:ext uri="{FF2B5EF4-FFF2-40B4-BE49-F238E27FC236}">
                <a16:creationId xmlns:a16="http://schemas.microsoft.com/office/drawing/2014/main" id="{26A49B8D-C90D-4120-B224-BF21DEBAFDF0}"/>
              </a:ext>
            </a:extLst>
          </p:cNvPr>
          <p:cNvSpPr/>
          <p:nvPr/>
        </p:nvSpPr>
        <p:spPr bwMode="auto">
          <a:xfrm>
            <a:off x="376018" y="6227404"/>
            <a:ext cx="1920240" cy="201168"/>
          </a:xfrm>
          <a:prstGeom prst="roundRect">
            <a:avLst/>
          </a:prstGeom>
          <a:solidFill>
            <a:schemeClr val="accent6">
              <a:lumMod val="75000"/>
            </a:schemeClr>
          </a:solidFill>
          <a:ln w="9525" algn="ctr">
            <a:noFill/>
            <a:miter lim="800000"/>
            <a:headEnd/>
            <a:tailEnd/>
          </a:ln>
          <a:effectLst/>
          <a:scene3d>
            <a:camera prst="orthographicFront"/>
            <a:lightRig rig="threePt" dir="t"/>
          </a:scene3d>
          <a:sp3d>
            <a:bevelT/>
          </a:sp3d>
        </p:spPr>
        <p:txBody>
          <a:bodyPr vert="horz" wrap="square" lIns="91428" tIns="45714" rIns="91428" bIns="45714" numCol="1" rtlCol="0" anchor="ctr" anchorCtr="0" compatLnSpc="1">
            <a:prstTxWarp prst="textNoShape">
              <a:avLst/>
            </a:prstTxWarp>
          </a:bodyPr>
          <a:lstStyle/>
          <a:p>
            <a:pPr algn="ctr"/>
            <a:r>
              <a:rPr lang="en-US" sz="1050" b="1" dirty="0">
                <a:solidFill>
                  <a:schemeClr val="bg1"/>
                </a:solidFill>
                <a:latin typeface="Arial Narrow" panose="020B0606020202030204" pitchFamily="34" charset="0"/>
              </a:rPr>
              <a:t>CLM led activity</a:t>
            </a:r>
          </a:p>
        </p:txBody>
      </p:sp>
    </p:spTree>
    <p:extLst>
      <p:ext uri="{BB962C8B-B14F-4D97-AF65-F5344CB8AC3E}">
        <p14:creationId xmlns:p14="http://schemas.microsoft.com/office/powerpoint/2010/main" val="2526812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5">
            <a:extLst>
              <a:ext uri="{FF2B5EF4-FFF2-40B4-BE49-F238E27FC236}">
                <a16:creationId xmlns:a16="http://schemas.microsoft.com/office/drawing/2014/main" id="{DC495385-0217-44D2-BE8F-DB1122D6E4B9}"/>
              </a:ext>
            </a:extLst>
          </p:cNvPr>
          <p:cNvSpPr>
            <a:spLocks noGrp="1"/>
          </p:cNvSpPr>
          <p:nvPr>
            <p:ph type="title"/>
          </p:nvPr>
        </p:nvSpPr>
        <p:spPr/>
        <p:txBody>
          <a:bodyPr/>
          <a:lstStyle/>
          <a:p>
            <a:r>
              <a:rPr lang="en-US" dirty="0"/>
              <a:t>Getting Started</a:t>
            </a:r>
          </a:p>
        </p:txBody>
      </p:sp>
      <p:pic>
        <p:nvPicPr>
          <p:cNvPr id="3" name="Picture 2">
            <a:extLst>
              <a:ext uri="{FF2B5EF4-FFF2-40B4-BE49-F238E27FC236}">
                <a16:creationId xmlns:a16="http://schemas.microsoft.com/office/drawing/2014/main" id="{EA4F7612-3F7F-4983-8033-81029F05C65D}"/>
              </a:ext>
            </a:extLst>
          </p:cNvPr>
          <p:cNvPicPr>
            <a:picLocks noChangeAspect="1"/>
          </p:cNvPicPr>
          <p:nvPr/>
        </p:nvPicPr>
        <p:blipFill>
          <a:blip r:embed="rId3"/>
          <a:stretch>
            <a:fillRect/>
          </a:stretch>
        </p:blipFill>
        <p:spPr>
          <a:xfrm>
            <a:off x="428046" y="1571348"/>
            <a:ext cx="6033520" cy="2160150"/>
          </a:xfrm>
          <a:prstGeom prst="rect">
            <a:avLst/>
          </a:prstGeom>
        </p:spPr>
      </p:pic>
      <p:pic>
        <p:nvPicPr>
          <p:cNvPr id="4" name="Picture 3">
            <a:extLst>
              <a:ext uri="{FF2B5EF4-FFF2-40B4-BE49-F238E27FC236}">
                <a16:creationId xmlns:a16="http://schemas.microsoft.com/office/drawing/2014/main" id="{D2D80B87-1BD4-4FE6-B7AF-2D6B2A35D592}"/>
              </a:ext>
            </a:extLst>
          </p:cNvPr>
          <p:cNvPicPr>
            <a:picLocks noChangeAspect="1"/>
          </p:cNvPicPr>
          <p:nvPr/>
        </p:nvPicPr>
        <p:blipFill>
          <a:blip r:embed="rId4"/>
          <a:stretch>
            <a:fillRect/>
          </a:stretch>
        </p:blipFill>
        <p:spPr>
          <a:xfrm>
            <a:off x="4799975" y="3359941"/>
            <a:ext cx="6171397" cy="2915520"/>
          </a:xfrm>
          <a:prstGeom prst="rect">
            <a:avLst/>
          </a:prstGeom>
        </p:spPr>
      </p:pic>
      <p:sp>
        <p:nvSpPr>
          <p:cNvPr id="5" name="TextBox 4">
            <a:extLst>
              <a:ext uri="{FF2B5EF4-FFF2-40B4-BE49-F238E27FC236}">
                <a16:creationId xmlns:a16="http://schemas.microsoft.com/office/drawing/2014/main" id="{53AF1338-F49B-4558-89F4-899695D66436}"/>
              </a:ext>
            </a:extLst>
          </p:cNvPr>
          <p:cNvSpPr txBox="1"/>
          <p:nvPr/>
        </p:nvSpPr>
        <p:spPr>
          <a:xfrm>
            <a:off x="7314247" y="1628444"/>
            <a:ext cx="3199983" cy="646247"/>
          </a:xfrm>
          <a:prstGeom prst="rect">
            <a:avLst/>
          </a:prstGeom>
          <a:noFill/>
        </p:spPr>
        <p:txBody>
          <a:bodyPr wrap="square" rtlCol="0">
            <a:spAutoFit/>
          </a:bodyPr>
          <a:lstStyle/>
          <a:p>
            <a:r>
              <a:rPr lang="en-GB" dirty="0"/>
              <a:t>Upon first login, please go to the CLM Read First folder.</a:t>
            </a:r>
            <a:endParaRPr lang="en-US" dirty="0"/>
          </a:p>
        </p:txBody>
      </p:sp>
      <p:sp>
        <p:nvSpPr>
          <p:cNvPr id="6" name="Rectangle 5">
            <a:extLst>
              <a:ext uri="{FF2B5EF4-FFF2-40B4-BE49-F238E27FC236}">
                <a16:creationId xmlns:a16="http://schemas.microsoft.com/office/drawing/2014/main" id="{4BA1D851-81D0-47FB-83B6-D6DB77FA8E96}"/>
              </a:ext>
            </a:extLst>
          </p:cNvPr>
          <p:cNvSpPr/>
          <p:nvPr/>
        </p:nvSpPr>
        <p:spPr>
          <a:xfrm>
            <a:off x="7314247" y="1457106"/>
            <a:ext cx="3123793" cy="1147614"/>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 name="Straight Arrow Connector 6">
            <a:extLst>
              <a:ext uri="{FF2B5EF4-FFF2-40B4-BE49-F238E27FC236}">
                <a16:creationId xmlns:a16="http://schemas.microsoft.com/office/drawing/2014/main" id="{6D42FF46-7822-4591-A7EE-877064EE2F1F}"/>
              </a:ext>
            </a:extLst>
          </p:cNvPr>
          <p:cNvCxnSpPr/>
          <p:nvPr/>
        </p:nvCxnSpPr>
        <p:spPr>
          <a:xfrm flipH="1">
            <a:off x="5866636" y="1524248"/>
            <a:ext cx="1447611" cy="106666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D196ADE3-D335-4584-B49F-43EC225136B0}"/>
              </a:ext>
            </a:extLst>
          </p:cNvPr>
          <p:cNvSpPr/>
          <p:nvPr/>
        </p:nvSpPr>
        <p:spPr>
          <a:xfrm>
            <a:off x="428046" y="3589318"/>
            <a:ext cx="4156023" cy="3038647"/>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a:extLst>
              <a:ext uri="{FF2B5EF4-FFF2-40B4-BE49-F238E27FC236}">
                <a16:creationId xmlns:a16="http://schemas.microsoft.com/office/drawing/2014/main" id="{B3378527-C1BB-4839-AF7B-5E266ABE7A15}"/>
              </a:ext>
            </a:extLst>
          </p:cNvPr>
          <p:cNvSpPr txBox="1"/>
          <p:nvPr/>
        </p:nvSpPr>
        <p:spPr>
          <a:xfrm>
            <a:off x="491728" y="3785731"/>
            <a:ext cx="4028657" cy="2585323"/>
          </a:xfrm>
          <a:prstGeom prst="rect">
            <a:avLst/>
          </a:prstGeom>
          <a:noFill/>
        </p:spPr>
        <p:txBody>
          <a:bodyPr wrap="square" rtlCol="0">
            <a:spAutoFit/>
          </a:bodyPr>
          <a:lstStyle/>
          <a:p>
            <a:pPr algn="ctr"/>
            <a:r>
              <a:rPr lang="en-GB" u="sng" dirty="0"/>
              <a:t>Within this folder you will find</a:t>
            </a:r>
            <a:r>
              <a:rPr lang="en-GB" dirty="0"/>
              <a:t>:</a:t>
            </a:r>
          </a:p>
          <a:p>
            <a:pPr marL="285750" indent="-285750">
              <a:buFont typeface="Arial" panose="020B0604020202020204" pitchFamily="34" charset="0"/>
              <a:buChar char="•"/>
            </a:pPr>
            <a:r>
              <a:rPr lang="en-GB" sz="1600" b="1" dirty="0"/>
              <a:t>Core English documents</a:t>
            </a:r>
            <a:r>
              <a:rPr lang="en-GB" sz="1600" b="1" i="1" dirty="0"/>
              <a:t>-</a:t>
            </a:r>
            <a:r>
              <a:rPr lang="en-GB" sz="1600" i="1" dirty="0"/>
              <a:t>to be used as reference for final layout when reviewing the bi-column translations.</a:t>
            </a:r>
          </a:p>
          <a:p>
            <a:pPr marL="285750" indent="-285750">
              <a:buFont typeface="Arial" panose="020B0604020202020204" pitchFamily="34" charset="0"/>
              <a:buChar char="•"/>
            </a:pPr>
            <a:r>
              <a:rPr lang="en-GB" sz="1600" b="1" dirty="0"/>
              <a:t>ICR Instructions &amp; Guidelines </a:t>
            </a:r>
          </a:p>
          <a:p>
            <a:pPr marL="285750" indent="-285750">
              <a:buFont typeface="Arial" panose="020B0604020202020204" pitchFamily="34" charset="0"/>
              <a:buChar char="•"/>
            </a:pPr>
            <a:r>
              <a:rPr lang="en-GB" sz="1600" b="1" dirty="0"/>
              <a:t>CLM Validation -Do’s and Don’ts</a:t>
            </a:r>
            <a:endParaRPr lang="en-GB" sz="1600" dirty="0"/>
          </a:p>
          <a:p>
            <a:pPr marL="285750" indent="-285750">
              <a:buFont typeface="Arial" panose="020B0604020202020204" pitchFamily="34" charset="0"/>
              <a:buChar char="•"/>
            </a:pPr>
            <a:r>
              <a:rPr lang="en-GB" sz="1600" b="1" dirty="0"/>
              <a:t>ICR CLM Feedback Form </a:t>
            </a:r>
          </a:p>
          <a:p>
            <a:pPr marL="285750" indent="-285750">
              <a:buFont typeface="Arial" panose="020B0604020202020204" pitchFamily="34" charset="0"/>
              <a:buChar char="•"/>
            </a:pPr>
            <a:r>
              <a:rPr lang="en-GB" sz="1600" b="1" dirty="0"/>
              <a:t>CLM ERC Feedback Form</a:t>
            </a:r>
          </a:p>
          <a:p>
            <a:r>
              <a:rPr lang="en-GB" sz="1600" dirty="0"/>
              <a:t>Please familiarise yourself with these before starting the translation review.</a:t>
            </a:r>
            <a:endParaRPr lang="en-US" sz="1600" dirty="0"/>
          </a:p>
        </p:txBody>
      </p:sp>
      <p:sp>
        <p:nvSpPr>
          <p:cNvPr id="10" name="Rectangle 9">
            <a:extLst>
              <a:ext uri="{FF2B5EF4-FFF2-40B4-BE49-F238E27FC236}">
                <a16:creationId xmlns:a16="http://schemas.microsoft.com/office/drawing/2014/main" id="{104B88AC-96B2-46D4-995B-8F9B167F36F2}"/>
              </a:ext>
            </a:extLst>
          </p:cNvPr>
          <p:cNvSpPr/>
          <p:nvPr/>
        </p:nvSpPr>
        <p:spPr>
          <a:xfrm>
            <a:off x="487940" y="2494500"/>
            <a:ext cx="5485686" cy="45714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Date Placeholder 14">
            <a:extLst>
              <a:ext uri="{FF2B5EF4-FFF2-40B4-BE49-F238E27FC236}">
                <a16:creationId xmlns:a16="http://schemas.microsoft.com/office/drawing/2014/main" id="{70D6583A-17EB-49E2-87FE-00628223E2B1}"/>
              </a:ext>
            </a:extLst>
          </p:cNvPr>
          <p:cNvSpPr>
            <a:spLocks noGrp="1"/>
          </p:cNvSpPr>
          <p:nvPr>
            <p:ph type="dt" sz="half" idx="15"/>
          </p:nvPr>
        </p:nvSpPr>
        <p:spPr/>
        <p:txBody>
          <a:bodyPr/>
          <a:lstStyle/>
          <a:p>
            <a:fld id="{99CEF395-4AD7-47ED-9BC3-860179A2D512}" type="datetime1">
              <a:rPr lang="en-US" smtClean="0"/>
              <a:t>1/5/2022</a:t>
            </a:fld>
            <a:endParaRPr lang="en-US" dirty="0"/>
          </a:p>
        </p:txBody>
      </p:sp>
      <p:sp>
        <p:nvSpPr>
          <p:cNvPr id="16" name="Footer Placeholder 15">
            <a:extLst>
              <a:ext uri="{FF2B5EF4-FFF2-40B4-BE49-F238E27FC236}">
                <a16:creationId xmlns:a16="http://schemas.microsoft.com/office/drawing/2014/main" id="{AA21E72C-C473-46FB-B41E-F47150C9D858}"/>
              </a:ext>
            </a:extLst>
          </p:cNvPr>
          <p:cNvSpPr>
            <a:spLocks noGrp="1"/>
          </p:cNvSpPr>
          <p:nvPr>
            <p:ph type="ftr" sz="quarter" idx="16"/>
          </p:nvPr>
        </p:nvSpPr>
        <p:spPr/>
        <p:txBody>
          <a:bodyPr/>
          <a:lstStyle/>
          <a:p>
            <a:r>
              <a:rPr lang="en-US" dirty="0"/>
              <a:t>Patient Recruitment and Retention//CLM ICR Training</a:t>
            </a:r>
          </a:p>
        </p:txBody>
      </p:sp>
      <p:sp>
        <p:nvSpPr>
          <p:cNvPr id="17" name="Slide Number Placeholder 16">
            <a:extLst>
              <a:ext uri="{FF2B5EF4-FFF2-40B4-BE49-F238E27FC236}">
                <a16:creationId xmlns:a16="http://schemas.microsoft.com/office/drawing/2014/main" id="{91A463F6-571E-4D0B-BC0F-8521F6CE619A}"/>
              </a:ext>
            </a:extLst>
          </p:cNvPr>
          <p:cNvSpPr>
            <a:spLocks noGrp="1"/>
          </p:cNvSpPr>
          <p:nvPr>
            <p:ph type="sldNum" sz="quarter" idx="17"/>
          </p:nvPr>
        </p:nvSpPr>
        <p:spPr/>
        <p:txBody>
          <a:bodyPr/>
          <a:lstStyle/>
          <a:p>
            <a:fld id="{EEAD9179-7A6B-4268-BEB2-F3B8EB06115B}" type="slidenum">
              <a:rPr lang="en-US" smtClean="0"/>
              <a:pPr/>
              <a:t>18</a:t>
            </a:fld>
            <a:endParaRPr lang="en-US" dirty="0"/>
          </a:p>
        </p:txBody>
      </p:sp>
    </p:spTree>
    <p:extLst>
      <p:ext uri="{BB962C8B-B14F-4D97-AF65-F5344CB8AC3E}">
        <p14:creationId xmlns:p14="http://schemas.microsoft.com/office/powerpoint/2010/main" val="27513107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5">
            <a:extLst>
              <a:ext uri="{FF2B5EF4-FFF2-40B4-BE49-F238E27FC236}">
                <a16:creationId xmlns:a16="http://schemas.microsoft.com/office/drawing/2014/main" id="{EB82C2E7-47BA-4E54-9C30-7A7AEBD7A8C6}"/>
              </a:ext>
            </a:extLst>
          </p:cNvPr>
          <p:cNvSpPr>
            <a:spLocks noGrp="1"/>
          </p:cNvSpPr>
          <p:nvPr>
            <p:ph type="title"/>
          </p:nvPr>
        </p:nvSpPr>
        <p:spPr/>
        <p:txBody>
          <a:bodyPr/>
          <a:lstStyle/>
          <a:p>
            <a:r>
              <a:rPr lang="en-US" dirty="0"/>
              <a:t>Getting Started</a:t>
            </a:r>
          </a:p>
        </p:txBody>
      </p:sp>
      <p:pic>
        <p:nvPicPr>
          <p:cNvPr id="5" name="Picture 4">
            <a:extLst>
              <a:ext uri="{FF2B5EF4-FFF2-40B4-BE49-F238E27FC236}">
                <a16:creationId xmlns:a16="http://schemas.microsoft.com/office/drawing/2014/main" id="{9CF197F0-FD6B-407F-A055-92A7B2C49AD4}"/>
              </a:ext>
            </a:extLst>
          </p:cNvPr>
          <p:cNvPicPr>
            <a:picLocks noChangeAspect="1"/>
          </p:cNvPicPr>
          <p:nvPr/>
        </p:nvPicPr>
        <p:blipFill>
          <a:blip r:embed="rId3"/>
          <a:stretch>
            <a:fillRect/>
          </a:stretch>
        </p:blipFill>
        <p:spPr>
          <a:xfrm>
            <a:off x="685710" y="1333773"/>
            <a:ext cx="4790343" cy="1638087"/>
          </a:xfrm>
          <a:prstGeom prst="rect">
            <a:avLst/>
          </a:prstGeom>
        </p:spPr>
      </p:pic>
      <p:sp>
        <p:nvSpPr>
          <p:cNvPr id="6" name="Rectangle 5">
            <a:extLst>
              <a:ext uri="{FF2B5EF4-FFF2-40B4-BE49-F238E27FC236}">
                <a16:creationId xmlns:a16="http://schemas.microsoft.com/office/drawing/2014/main" id="{7AA1ADE2-6024-481B-9624-C716CCCE2AFA}"/>
              </a:ext>
            </a:extLst>
          </p:cNvPr>
          <p:cNvSpPr/>
          <p:nvPr/>
        </p:nvSpPr>
        <p:spPr>
          <a:xfrm>
            <a:off x="457140" y="2438529"/>
            <a:ext cx="1809894" cy="369284"/>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 name="Straight Arrow Connector 6">
            <a:extLst>
              <a:ext uri="{FF2B5EF4-FFF2-40B4-BE49-F238E27FC236}">
                <a16:creationId xmlns:a16="http://schemas.microsoft.com/office/drawing/2014/main" id="{2CC461C3-9499-4DDF-8443-EBB9B8FD785E}"/>
              </a:ext>
            </a:extLst>
          </p:cNvPr>
          <p:cNvCxnSpPr>
            <a:cxnSpLocks/>
          </p:cNvCxnSpPr>
          <p:nvPr/>
        </p:nvCxnSpPr>
        <p:spPr>
          <a:xfrm flipH="1">
            <a:off x="2361894" y="1890234"/>
            <a:ext cx="1780777" cy="62448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B34DF322-7C90-4DD9-B504-5FFED0E886EE}"/>
              </a:ext>
            </a:extLst>
          </p:cNvPr>
          <p:cNvSpPr/>
          <p:nvPr/>
        </p:nvSpPr>
        <p:spPr>
          <a:xfrm>
            <a:off x="7466627" y="1659876"/>
            <a:ext cx="3809504" cy="131198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8">
            <a:extLst>
              <a:ext uri="{FF2B5EF4-FFF2-40B4-BE49-F238E27FC236}">
                <a16:creationId xmlns:a16="http://schemas.microsoft.com/office/drawing/2014/main" id="{EE964782-2AEB-4012-A9C1-DE69080ED844}"/>
              </a:ext>
            </a:extLst>
          </p:cNvPr>
          <p:cNvPicPr>
            <a:picLocks noChangeAspect="1"/>
          </p:cNvPicPr>
          <p:nvPr/>
        </p:nvPicPr>
        <p:blipFill>
          <a:blip r:embed="rId4"/>
          <a:stretch>
            <a:fillRect/>
          </a:stretch>
        </p:blipFill>
        <p:spPr>
          <a:xfrm>
            <a:off x="838090" y="3265017"/>
            <a:ext cx="6399967" cy="2565416"/>
          </a:xfrm>
          <a:prstGeom prst="rect">
            <a:avLst/>
          </a:prstGeom>
        </p:spPr>
      </p:pic>
      <p:pic>
        <p:nvPicPr>
          <p:cNvPr id="10" name="Picture 9">
            <a:extLst>
              <a:ext uri="{FF2B5EF4-FFF2-40B4-BE49-F238E27FC236}">
                <a16:creationId xmlns:a16="http://schemas.microsoft.com/office/drawing/2014/main" id="{72D7EFB4-C282-41AD-B32D-5C3A135D562C}"/>
              </a:ext>
            </a:extLst>
          </p:cNvPr>
          <p:cNvPicPr>
            <a:picLocks noChangeAspect="1"/>
          </p:cNvPicPr>
          <p:nvPr/>
        </p:nvPicPr>
        <p:blipFill>
          <a:blip r:embed="rId5"/>
          <a:stretch>
            <a:fillRect/>
          </a:stretch>
        </p:blipFill>
        <p:spPr>
          <a:xfrm>
            <a:off x="4315675" y="4815030"/>
            <a:ext cx="6808076" cy="1684093"/>
          </a:xfrm>
          <a:prstGeom prst="rect">
            <a:avLst/>
          </a:prstGeom>
        </p:spPr>
      </p:pic>
      <p:sp>
        <p:nvSpPr>
          <p:cNvPr id="11" name="TextBox 10">
            <a:extLst>
              <a:ext uri="{FF2B5EF4-FFF2-40B4-BE49-F238E27FC236}">
                <a16:creationId xmlns:a16="http://schemas.microsoft.com/office/drawing/2014/main" id="{72A441B5-4847-4B55-A681-0FE4FE29C3DE}"/>
              </a:ext>
            </a:extLst>
          </p:cNvPr>
          <p:cNvSpPr txBox="1"/>
          <p:nvPr/>
        </p:nvSpPr>
        <p:spPr>
          <a:xfrm>
            <a:off x="7619007" y="1848625"/>
            <a:ext cx="3657124" cy="923210"/>
          </a:xfrm>
          <a:prstGeom prst="rect">
            <a:avLst/>
          </a:prstGeom>
          <a:noFill/>
        </p:spPr>
        <p:txBody>
          <a:bodyPr wrap="square" rtlCol="0">
            <a:spAutoFit/>
          </a:bodyPr>
          <a:lstStyle/>
          <a:p>
            <a:r>
              <a:rPr lang="en-GB" dirty="0"/>
              <a:t>Next, choose your country then choose the language will you review.</a:t>
            </a:r>
            <a:endParaRPr lang="en-US" dirty="0"/>
          </a:p>
        </p:txBody>
      </p:sp>
      <p:sp>
        <p:nvSpPr>
          <p:cNvPr id="12" name="Rectangle 11">
            <a:extLst>
              <a:ext uri="{FF2B5EF4-FFF2-40B4-BE49-F238E27FC236}">
                <a16:creationId xmlns:a16="http://schemas.microsoft.com/office/drawing/2014/main" id="{15B779B1-D562-4BCB-A00B-AACEC8B5C0F8}"/>
              </a:ext>
            </a:extLst>
          </p:cNvPr>
          <p:cNvSpPr/>
          <p:nvPr/>
        </p:nvSpPr>
        <p:spPr>
          <a:xfrm>
            <a:off x="685711" y="3611190"/>
            <a:ext cx="2057132" cy="2219244"/>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3D0AC7C0-5873-4B97-A612-269A03D1052F}"/>
              </a:ext>
            </a:extLst>
          </p:cNvPr>
          <p:cNvSpPr/>
          <p:nvPr/>
        </p:nvSpPr>
        <p:spPr>
          <a:xfrm>
            <a:off x="4315675" y="5542539"/>
            <a:ext cx="2160482" cy="956802"/>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4" name="Straight Arrow Connector 13">
            <a:extLst>
              <a:ext uri="{FF2B5EF4-FFF2-40B4-BE49-F238E27FC236}">
                <a16:creationId xmlns:a16="http://schemas.microsoft.com/office/drawing/2014/main" id="{53AC7F30-E5B8-4F8C-B85C-352AED46DF82}"/>
              </a:ext>
            </a:extLst>
          </p:cNvPr>
          <p:cNvCxnSpPr>
            <a:cxnSpLocks/>
          </p:cNvCxnSpPr>
          <p:nvPr/>
        </p:nvCxnSpPr>
        <p:spPr>
          <a:xfrm flipH="1">
            <a:off x="2817664" y="2971860"/>
            <a:ext cx="4572774" cy="141304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03C42184-9A19-431E-BE8D-28D3BABE2DB7}"/>
              </a:ext>
            </a:extLst>
          </p:cNvPr>
          <p:cNvCxnSpPr>
            <a:cxnSpLocks/>
          </p:cNvCxnSpPr>
          <p:nvPr/>
        </p:nvCxnSpPr>
        <p:spPr>
          <a:xfrm flipH="1">
            <a:off x="6476156" y="3012285"/>
            <a:ext cx="2137199" cy="271549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 name="Rectangle 3">
            <a:extLst>
              <a:ext uri="{FF2B5EF4-FFF2-40B4-BE49-F238E27FC236}">
                <a16:creationId xmlns:a16="http://schemas.microsoft.com/office/drawing/2014/main" id="{DF57F01E-42B4-4B38-AB36-3DA3F914D876}"/>
              </a:ext>
            </a:extLst>
          </p:cNvPr>
          <p:cNvSpPr/>
          <p:nvPr/>
        </p:nvSpPr>
        <p:spPr>
          <a:xfrm>
            <a:off x="4142671" y="1552294"/>
            <a:ext cx="2328669" cy="33794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Box 2">
            <a:extLst>
              <a:ext uri="{FF2B5EF4-FFF2-40B4-BE49-F238E27FC236}">
                <a16:creationId xmlns:a16="http://schemas.microsoft.com/office/drawing/2014/main" id="{5C2172DC-6496-405E-9792-F6146B6D7FDC}"/>
              </a:ext>
            </a:extLst>
          </p:cNvPr>
          <p:cNvSpPr txBox="1"/>
          <p:nvPr/>
        </p:nvSpPr>
        <p:spPr>
          <a:xfrm>
            <a:off x="4093613" y="1510713"/>
            <a:ext cx="2426783" cy="369284"/>
          </a:xfrm>
          <a:prstGeom prst="rect">
            <a:avLst/>
          </a:prstGeom>
          <a:noFill/>
        </p:spPr>
        <p:txBody>
          <a:bodyPr wrap="square" rtlCol="0">
            <a:spAutoFit/>
          </a:bodyPr>
          <a:lstStyle/>
          <a:p>
            <a:r>
              <a:rPr lang="en-GB" dirty="0"/>
              <a:t>Go to Country Review </a:t>
            </a:r>
            <a:endParaRPr lang="en-US" dirty="0"/>
          </a:p>
        </p:txBody>
      </p:sp>
      <p:sp>
        <p:nvSpPr>
          <p:cNvPr id="22" name="Date Placeholder 21">
            <a:extLst>
              <a:ext uri="{FF2B5EF4-FFF2-40B4-BE49-F238E27FC236}">
                <a16:creationId xmlns:a16="http://schemas.microsoft.com/office/drawing/2014/main" id="{1B9C2E52-A5EE-418E-98BB-E8886B281F7C}"/>
              </a:ext>
            </a:extLst>
          </p:cNvPr>
          <p:cNvSpPr>
            <a:spLocks noGrp="1"/>
          </p:cNvSpPr>
          <p:nvPr>
            <p:ph type="dt" sz="half" idx="15"/>
          </p:nvPr>
        </p:nvSpPr>
        <p:spPr/>
        <p:txBody>
          <a:bodyPr/>
          <a:lstStyle/>
          <a:p>
            <a:fld id="{16FA8A9A-22B6-4F2B-A240-9099CC7FDCC7}" type="datetime1">
              <a:rPr lang="en-US" smtClean="0"/>
              <a:t>1/5/2022</a:t>
            </a:fld>
            <a:endParaRPr lang="en-US" dirty="0"/>
          </a:p>
        </p:txBody>
      </p:sp>
      <p:sp>
        <p:nvSpPr>
          <p:cNvPr id="23" name="Footer Placeholder 22">
            <a:extLst>
              <a:ext uri="{FF2B5EF4-FFF2-40B4-BE49-F238E27FC236}">
                <a16:creationId xmlns:a16="http://schemas.microsoft.com/office/drawing/2014/main" id="{AFFF7565-DB4B-45FB-B778-AC1D449A79BE}"/>
              </a:ext>
            </a:extLst>
          </p:cNvPr>
          <p:cNvSpPr>
            <a:spLocks noGrp="1"/>
          </p:cNvSpPr>
          <p:nvPr>
            <p:ph type="ftr" sz="quarter" idx="16"/>
          </p:nvPr>
        </p:nvSpPr>
        <p:spPr/>
        <p:txBody>
          <a:bodyPr/>
          <a:lstStyle/>
          <a:p>
            <a:r>
              <a:rPr lang="en-US" dirty="0"/>
              <a:t>Patient Recruitment and Retention//CLM ICR Training</a:t>
            </a:r>
          </a:p>
        </p:txBody>
      </p:sp>
      <p:sp>
        <p:nvSpPr>
          <p:cNvPr id="24" name="Slide Number Placeholder 23">
            <a:extLst>
              <a:ext uri="{FF2B5EF4-FFF2-40B4-BE49-F238E27FC236}">
                <a16:creationId xmlns:a16="http://schemas.microsoft.com/office/drawing/2014/main" id="{E8BF0651-9F38-406F-9E54-5EC7226DA9E0}"/>
              </a:ext>
            </a:extLst>
          </p:cNvPr>
          <p:cNvSpPr>
            <a:spLocks noGrp="1"/>
          </p:cNvSpPr>
          <p:nvPr>
            <p:ph type="sldNum" sz="quarter" idx="17"/>
          </p:nvPr>
        </p:nvSpPr>
        <p:spPr/>
        <p:txBody>
          <a:bodyPr/>
          <a:lstStyle/>
          <a:p>
            <a:fld id="{EEAD9179-7A6B-4268-BEB2-F3B8EB06115B}" type="slidenum">
              <a:rPr lang="en-US" smtClean="0"/>
              <a:pPr/>
              <a:t>19</a:t>
            </a:fld>
            <a:endParaRPr lang="en-US" dirty="0"/>
          </a:p>
        </p:txBody>
      </p:sp>
    </p:spTree>
    <p:extLst>
      <p:ext uri="{BB962C8B-B14F-4D97-AF65-F5344CB8AC3E}">
        <p14:creationId xmlns:p14="http://schemas.microsoft.com/office/powerpoint/2010/main" val="18233767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ubtitle 7">
            <a:extLst>
              <a:ext uri="{FF2B5EF4-FFF2-40B4-BE49-F238E27FC236}">
                <a16:creationId xmlns:a16="http://schemas.microsoft.com/office/drawing/2014/main" id="{DACFC7C4-F2CF-4E62-85BB-7BDACC9E5922}"/>
              </a:ext>
            </a:extLst>
          </p:cNvPr>
          <p:cNvSpPr>
            <a:spLocks noGrp="1"/>
          </p:cNvSpPr>
          <p:nvPr>
            <p:ph type="subTitle" idx="13"/>
          </p:nvPr>
        </p:nvSpPr>
        <p:spPr/>
        <p:txBody>
          <a:bodyPr/>
          <a:lstStyle/>
          <a:p>
            <a:endParaRPr lang="en-US" dirty="0"/>
          </a:p>
        </p:txBody>
      </p:sp>
      <p:sp>
        <p:nvSpPr>
          <p:cNvPr id="3" name="Title 2"/>
          <p:cNvSpPr>
            <a:spLocks noGrp="1"/>
          </p:cNvSpPr>
          <p:nvPr>
            <p:ph type="title"/>
          </p:nvPr>
        </p:nvSpPr>
        <p:spPr/>
        <p:txBody>
          <a:bodyPr/>
          <a:lstStyle/>
          <a:p>
            <a:r>
              <a:rPr lang="en-US" dirty="0"/>
              <a:t>AGENDA</a:t>
            </a:r>
          </a:p>
        </p:txBody>
      </p:sp>
      <p:sp>
        <p:nvSpPr>
          <p:cNvPr id="13" name="Date Placeholder 12">
            <a:extLst>
              <a:ext uri="{FF2B5EF4-FFF2-40B4-BE49-F238E27FC236}">
                <a16:creationId xmlns:a16="http://schemas.microsoft.com/office/drawing/2014/main" id="{5DBBCAE8-1148-4A17-88ED-F52175B78EBA}"/>
              </a:ext>
            </a:extLst>
          </p:cNvPr>
          <p:cNvSpPr>
            <a:spLocks noGrp="1"/>
          </p:cNvSpPr>
          <p:nvPr>
            <p:ph type="dt" sz="half" idx="15"/>
          </p:nvPr>
        </p:nvSpPr>
        <p:spPr/>
        <p:txBody>
          <a:bodyPr/>
          <a:lstStyle/>
          <a:p>
            <a:fld id="{54FD0276-1793-49EC-8DAE-7781AB0143F9}" type="datetime1">
              <a:rPr lang="en-US" smtClean="0"/>
              <a:t>1/5/2022</a:t>
            </a:fld>
            <a:endParaRPr lang="en-US" dirty="0"/>
          </a:p>
        </p:txBody>
      </p:sp>
      <p:sp>
        <p:nvSpPr>
          <p:cNvPr id="14" name="Footer Placeholder 13">
            <a:extLst>
              <a:ext uri="{FF2B5EF4-FFF2-40B4-BE49-F238E27FC236}">
                <a16:creationId xmlns:a16="http://schemas.microsoft.com/office/drawing/2014/main" id="{9B95C324-3E5A-4B09-AEBA-763AAF6B9315}"/>
              </a:ext>
            </a:extLst>
          </p:cNvPr>
          <p:cNvSpPr>
            <a:spLocks noGrp="1"/>
          </p:cNvSpPr>
          <p:nvPr>
            <p:ph type="ftr" sz="quarter" idx="16"/>
          </p:nvPr>
        </p:nvSpPr>
        <p:spPr/>
        <p:txBody>
          <a:bodyPr/>
          <a:lstStyle/>
          <a:p>
            <a:r>
              <a:rPr lang="en-US" dirty="0"/>
              <a:t>Patient Recruitment and Retention//CLM ICR Training</a:t>
            </a:r>
          </a:p>
        </p:txBody>
      </p:sp>
      <p:sp>
        <p:nvSpPr>
          <p:cNvPr id="15" name="Slide Number Placeholder 14">
            <a:extLst>
              <a:ext uri="{FF2B5EF4-FFF2-40B4-BE49-F238E27FC236}">
                <a16:creationId xmlns:a16="http://schemas.microsoft.com/office/drawing/2014/main" id="{2AEA1968-F9BF-43B5-A7EF-7E00F9438D3D}"/>
              </a:ext>
            </a:extLst>
          </p:cNvPr>
          <p:cNvSpPr>
            <a:spLocks noGrp="1"/>
          </p:cNvSpPr>
          <p:nvPr>
            <p:ph type="sldNum" sz="quarter" idx="17"/>
          </p:nvPr>
        </p:nvSpPr>
        <p:spPr/>
        <p:txBody>
          <a:bodyPr/>
          <a:lstStyle/>
          <a:p>
            <a:pPr defTabSz="1219868"/>
            <a:r>
              <a:rPr lang="en-US" dirty="0">
                <a:solidFill>
                  <a:srgbClr val="4D4D4D"/>
                </a:solidFill>
              </a:rPr>
              <a:t>Page </a:t>
            </a:r>
            <a:fld id="{87F334AE-4EAC-4C2D-A638-92A76F09FCC4}" type="slidenum">
              <a:rPr lang="en-US" smtClean="0">
                <a:solidFill>
                  <a:srgbClr val="4D4D4D"/>
                </a:solidFill>
              </a:rPr>
              <a:pPr defTabSz="1219868"/>
              <a:t>2</a:t>
            </a:fld>
            <a:endParaRPr lang="en-US" dirty="0">
              <a:solidFill>
                <a:srgbClr val="4D4D4D"/>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364826721"/>
              </p:ext>
            </p:extLst>
          </p:nvPr>
        </p:nvGraphicFramePr>
        <p:xfrm>
          <a:off x="565709" y="2097230"/>
          <a:ext cx="10799997" cy="3813771"/>
        </p:xfrm>
        <a:graphic>
          <a:graphicData uri="http://schemas.openxmlformats.org/drawingml/2006/table">
            <a:tbl>
              <a:tblPr firstRow="1" bandRow="1">
                <a:tableStyleId>{BC89EF96-8CEA-46FF-86C4-4CE0E7609802}</a:tableStyleId>
              </a:tblPr>
              <a:tblGrid>
                <a:gridCol w="5764648">
                  <a:extLst>
                    <a:ext uri="{9D8B030D-6E8A-4147-A177-3AD203B41FA5}">
                      <a16:colId xmlns:a16="http://schemas.microsoft.com/office/drawing/2014/main" val="20000"/>
                    </a:ext>
                  </a:extLst>
                </a:gridCol>
                <a:gridCol w="5035349">
                  <a:extLst>
                    <a:ext uri="{9D8B030D-6E8A-4147-A177-3AD203B41FA5}">
                      <a16:colId xmlns:a16="http://schemas.microsoft.com/office/drawing/2014/main" val="20001"/>
                    </a:ext>
                  </a:extLst>
                </a:gridCol>
              </a:tblGrid>
              <a:tr h="665363">
                <a:tc>
                  <a:txBody>
                    <a:bodyPr/>
                    <a:lstStyle/>
                    <a:p>
                      <a:pPr algn="ctr"/>
                      <a:r>
                        <a:rPr lang="en-US" sz="1800" dirty="0">
                          <a:solidFill>
                            <a:schemeClr val="accent1"/>
                          </a:solidFill>
                        </a:rPr>
                        <a:t>Topics of Discussion</a:t>
                      </a:r>
                      <a:endParaRPr lang="en-US" sz="1800" dirty="0">
                        <a:solidFill>
                          <a:schemeClr val="accent1"/>
                        </a:solidFill>
                        <a:latin typeface="+mn-lt"/>
                      </a:endParaRPr>
                    </a:p>
                  </a:txBody>
                  <a:tcPr/>
                </a:tc>
                <a:tc>
                  <a:txBody>
                    <a:bodyPr/>
                    <a:lstStyle/>
                    <a:p>
                      <a:pPr algn="ctr"/>
                      <a:r>
                        <a:rPr lang="en-US" sz="1800" dirty="0">
                          <a:solidFill>
                            <a:schemeClr val="accent1"/>
                          </a:solidFill>
                        </a:rPr>
                        <a:t>Slide Number</a:t>
                      </a:r>
                      <a:endParaRPr lang="en-US" sz="1800" dirty="0">
                        <a:solidFill>
                          <a:schemeClr val="accent1"/>
                        </a:solidFill>
                        <a:latin typeface="+mn-lt"/>
                      </a:endParaRPr>
                    </a:p>
                  </a:txBody>
                  <a:tcPr/>
                </a:tc>
                <a:extLst>
                  <a:ext uri="{0D108BD9-81ED-4DB2-BD59-A6C34878D82A}">
                    <a16:rowId xmlns:a16="http://schemas.microsoft.com/office/drawing/2014/main" val="10000"/>
                  </a:ext>
                </a:extLst>
              </a:tr>
              <a:tr h="401022">
                <a:tc>
                  <a:txBody>
                    <a:bodyPr/>
                    <a:lstStyle/>
                    <a:p>
                      <a:r>
                        <a:rPr lang="en-US" sz="1800" dirty="0"/>
                        <a:t>Summary of R&amp;R Materials – Patient Facing</a:t>
                      </a:r>
                      <a:endParaRPr lang="en-US" sz="1800" dirty="0">
                        <a:solidFill>
                          <a:schemeClr val="tx1"/>
                        </a:solidFill>
                        <a:latin typeface="+mn-lt"/>
                      </a:endParaRPr>
                    </a:p>
                  </a:txBody>
                  <a:tcPr/>
                </a:tc>
                <a:tc>
                  <a:txBody>
                    <a:bodyPr/>
                    <a:lstStyle/>
                    <a:p>
                      <a:pPr algn="ctr"/>
                      <a:endParaRPr lang="en-US" sz="1800" dirty="0">
                        <a:latin typeface="+mn-lt"/>
                      </a:endParaRPr>
                    </a:p>
                  </a:txBody>
                  <a:tcPr/>
                </a:tc>
                <a:extLst>
                  <a:ext uri="{0D108BD9-81ED-4DB2-BD59-A6C34878D82A}">
                    <a16:rowId xmlns:a16="http://schemas.microsoft.com/office/drawing/2014/main" val="10001"/>
                  </a:ext>
                </a:extLst>
              </a:tr>
              <a:tr h="401022">
                <a:tc>
                  <a:txBody>
                    <a:bodyPr/>
                    <a:lstStyle/>
                    <a:p>
                      <a:r>
                        <a:rPr lang="en-US" dirty="0"/>
                        <a:t>Summary of R&amp;R Materials – Site Facing</a:t>
                      </a:r>
                    </a:p>
                  </a:txBody>
                  <a:tcPr/>
                </a:tc>
                <a:tc>
                  <a:txBody>
                    <a:bodyPr/>
                    <a:lstStyle/>
                    <a:p>
                      <a:pPr algn="ctr"/>
                      <a:endParaRPr lang="en-US" sz="1800" dirty="0">
                        <a:latin typeface="+mn-lt"/>
                      </a:endParaRPr>
                    </a:p>
                  </a:txBody>
                  <a:tcPr/>
                </a:tc>
                <a:extLst>
                  <a:ext uri="{0D108BD9-81ED-4DB2-BD59-A6C34878D82A}">
                    <a16:rowId xmlns:a16="http://schemas.microsoft.com/office/drawing/2014/main" val="10003"/>
                  </a:ext>
                </a:extLst>
              </a:tr>
              <a:tr h="401022">
                <a:tc>
                  <a:txBody>
                    <a:bodyPr/>
                    <a:lstStyle/>
                    <a:p>
                      <a:r>
                        <a:rPr lang="en-US" dirty="0"/>
                        <a:t>Materials - Images</a:t>
                      </a:r>
                    </a:p>
                  </a:txBody>
                  <a:tcPr/>
                </a:tc>
                <a:tc>
                  <a:txBody>
                    <a:bodyPr/>
                    <a:lstStyle/>
                    <a:p>
                      <a:pPr algn="ctr"/>
                      <a:endParaRPr lang="en-US" sz="1800" dirty="0">
                        <a:latin typeface="+mn-lt"/>
                      </a:endParaRPr>
                    </a:p>
                  </a:txBody>
                  <a:tcPr/>
                </a:tc>
                <a:extLst>
                  <a:ext uri="{0D108BD9-81ED-4DB2-BD59-A6C34878D82A}">
                    <a16:rowId xmlns:a16="http://schemas.microsoft.com/office/drawing/2014/main" val="10004"/>
                  </a:ext>
                </a:extLst>
              </a:tr>
              <a:tr h="401022">
                <a:tc>
                  <a:txBody>
                    <a:bodyPr/>
                    <a:lstStyle/>
                    <a:p>
                      <a:r>
                        <a:rPr lang="en-US" sz="1800" dirty="0"/>
                        <a:t>Translation Services &amp; Expectations</a:t>
                      </a:r>
                      <a:endParaRPr lang="en-US" sz="1800" dirty="0">
                        <a:solidFill>
                          <a:schemeClr val="tx1"/>
                        </a:solidFill>
                        <a:latin typeface="+mn-lt"/>
                      </a:endParaRPr>
                    </a:p>
                  </a:txBody>
                  <a:tcPr/>
                </a:tc>
                <a:tc>
                  <a:txBody>
                    <a:bodyPr/>
                    <a:lstStyle/>
                    <a:p>
                      <a:pPr algn="ctr"/>
                      <a:endParaRPr lang="en-US" sz="1800" dirty="0">
                        <a:latin typeface="+mn-lt"/>
                      </a:endParaRPr>
                    </a:p>
                  </a:txBody>
                  <a:tcPr/>
                </a:tc>
                <a:extLst>
                  <a:ext uri="{0D108BD9-81ED-4DB2-BD59-A6C34878D82A}">
                    <a16:rowId xmlns:a16="http://schemas.microsoft.com/office/drawing/2014/main" val="10005"/>
                  </a:ext>
                </a:extLst>
              </a:tr>
              <a:tr h="386080">
                <a:tc>
                  <a:txBody>
                    <a:bodyPr/>
                    <a:lstStyle/>
                    <a:p>
                      <a:r>
                        <a:rPr lang="en-US" dirty="0"/>
                        <a:t>Timelines</a:t>
                      </a:r>
                    </a:p>
                  </a:txBody>
                  <a:tcPr/>
                </a:tc>
                <a:tc>
                  <a:txBody>
                    <a:bodyPr/>
                    <a:lstStyle/>
                    <a:p>
                      <a:pPr algn="ctr"/>
                      <a:endParaRPr lang="en-US" sz="1800" dirty="0">
                        <a:latin typeface="+mn-lt"/>
                      </a:endParaRPr>
                    </a:p>
                  </a:txBody>
                  <a:tcPr/>
                </a:tc>
                <a:extLst>
                  <a:ext uri="{0D108BD9-81ED-4DB2-BD59-A6C34878D82A}">
                    <a16:rowId xmlns:a16="http://schemas.microsoft.com/office/drawing/2014/main" val="10006"/>
                  </a:ext>
                </a:extLst>
              </a:tr>
              <a:tr h="386080">
                <a:tc>
                  <a:txBody>
                    <a:bodyPr/>
                    <a:lstStyle/>
                    <a:p>
                      <a:r>
                        <a:rPr lang="en-US" sz="1800" dirty="0"/>
                        <a:t>Translation ICR Process Overview</a:t>
                      </a:r>
                      <a:endParaRPr lang="en-US" sz="1800" dirty="0">
                        <a:solidFill>
                          <a:schemeClr val="tx1"/>
                        </a:solidFill>
                        <a:latin typeface="+mn-lt"/>
                      </a:endParaRPr>
                    </a:p>
                  </a:txBody>
                  <a:tcPr/>
                </a:tc>
                <a:tc>
                  <a:txBody>
                    <a:bodyPr/>
                    <a:lstStyle/>
                    <a:p>
                      <a:pPr algn="ctr"/>
                      <a:endParaRPr lang="en-US" sz="1800" dirty="0">
                        <a:latin typeface="+mn-lt"/>
                      </a:endParaRPr>
                    </a:p>
                  </a:txBody>
                  <a:tcPr/>
                </a:tc>
                <a:extLst>
                  <a:ext uri="{0D108BD9-81ED-4DB2-BD59-A6C34878D82A}">
                    <a16:rowId xmlns:a16="http://schemas.microsoft.com/office/drawing/2014/main" val="1623884609"/>
                  </a:ext>
                </a:extLst>
              </a:tr>
              <a:tr h="38608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t>References</a:t>
                      </a:r>
                    </a:p>
                  </a:txBody>
                  <a:tcPr/>
                </a:tc>
                <a:tc>
                  <a:txBody>
                    <a:bodyPr/>
                    <a:lstStyle/>
                    <a:p>
                      <a:pPr algn="ctr"/>
                      <a:endParaRPr lang="en-US" sz="1800" dirty="0">
                        <a:latin typeface="+mn-lt"/>
                      </a:endParaRPr>
                    </a:p>
                  </a:txBody>
                  <a:tcPr/>
                </a:tc>
                <a:extLst>
                  <a:ext uri="{0D108BD9-81ED-4DB2-BD59-A6C34878D82A}">
                    <a16:rowId xmlns:a16="http://schemas.microsoft.com/office/drawing/2014/main" val="767751371"/>
                  </a:ext>
                </a:extLst>
              </a:tr>
              <a:tr h="386080">
                <a:tc>
                  <a:txBody>
                    <a:bodyPr/>
                    <a:lstStyle/>
                    <a:p>
                      <a:r>
                        <a:rPr lang="en-US" sz="1800" dirty="0"/>
                        <a:t>Discussion: Opting in for Materials &amp; Quantities</a:t>
                      </a:r>
                      <a:endParaRPr lang="en-US" sz="1800" dirty="0">
                        <a:solidFill>
                          <a:schemeClr val="tx1"/>
                        </a:solidFill>
                        <a:latin typeface="+mn-lt"/>
                      </a:endParaRPr>
                    </a:p>
                  </a:txBody>
                  <a:tcPr/>
                </a:tc>
                <a:tc>
                  <a:txBody>
                    <a:bodyPr/>
                    <a:lstStyle/>
                    <a:p>
                      <a:pPr algn="ctr"/>
                      <a:endParaRPr lang="en-US" sz="1800" dirty="0">
                        <a:latin typeface="+mn-lt"/>
                      </a:endParaRPr>
                    </a:p>
                  </a:txBody>
                  <a:tcPr/>
                </a:tc>
                <a:extLst>
                  <a:ext uri="{0D108BD9-81ED-4DB2-BD59-A6C34878D82A}">
                    <a16:rowId xmlns:a16="http://schemas.microsoft.com/office/drawing/2014/main" val="478753386"/>
                  </a:ext>
                </a:extLst>
              </a:tr>
            </a:tbl>
          </a:graphicData>
        </a:graphic>
      </p:graphicFrame>
    </p:spTree>
    <p:extLst>
      <p:ext uri="{BB962C8B-B14F-4D97-AF65-F5344CB8AC3E}">
        <p14:creationId xmlns:p14="http://schemas.microsoft.com/office/powerpoint/2010/main" val="3210033970"/>
      </p:ext>
    </p:extLst>
  </p:cSld>
  <p:clrMapOvr>
    <a:masterClrMapping/>
  </p:clrMapOvr>
  <p:transition spd="med">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Content Placeholder 11">
            <a:extLst>
              <a:ext uri="{FF2B5EF4-FFF2-40B4-BE49-F238E27FC236}">
                <a16:creationId xmlns:a16="http://schemas.microsoft.com/office/drawing/2014/main" id="{E8FB1738-27A4-472F-A249-704EB37FC714}"/>
              </a:ext>
            </a:extLst>
          </p:cNvPr>
          <p:cNvPicPr>
            <a:picLocks noChangeAspect="1"/>
          </p:cNvPicPr>
          <p:nvPr/>
        </p:nvPicPr>
        <p:blipFill>
          <a:blip r:embed="rId3"/>
          <a:stretch>
            <a:fillRect/>
          </a:stretch>
        </p:blipFill>
        <p:spPr bwMode="gray">
          <a:xfrm>
            <a:off x="239061" y="1533154"/>
            <a:ext cx="2798049" cy="4513263"/>
          </a:xfrm>
          <a:prstGeom prst="rect">
            <a:avLst/>
          </a:prstGeom>
        </p:spPr>
      </p:pic>
      <p:sp>
        <p:nvSpPr>
          <p:cNvPr id="2" name="Title 7">
            <a:extLst>
              <a:ext uri="{FF2B5EF4-FFF2-40B4-BE49-F238E27FC236}">
                <a16:creationId xmlns:a16="http://schemas.microsoft.com/office/drawing/2014/main" id="{B5E88790-C0F0-4EA0-BB83-A579BFB3C41F}"/>
              </a:ext>
            </a:extLst>
          </p:cNvPr>
          <p:cNvSpPr>
            <a:spLocks noGrp="1"/>
          </p:cNvSpPr>
          <p:nvPr>
            <p:ph type="title"/>
          </p:nvPr>
        </p:nvSpPr>
        <p:spPr/>
        <p:txBody>
          <a:bodyPr/>
          <a:lstStyle/>
          <a:p>
            <a:r>
              <a:rPr lang="en-GB" dirty="0"/>
              <a:t>Translation Review</a:t>
            </a:r>
            <a:endParaRPr lang="en-US" dirty="0"/>
          </a:p>
        </p:txBody>
      </p:sp>
      <p:pic>
        <p:nvPicPr>
          <p:cNvPr id="4" name="Picture 3">
            <a:extLst>
              <a:ext uri="{FF2B5EF4-FFF2-40B4-BE49-F238E27FC236}">
                <a16:creationId xmlns:a16="http://schemas.microsoft.com/office/drawing/2014/main" id="{91058762-C88A-43C2-9DA5-F6A83AA7FFB1}"/>
              </a:ext>
            </a:extLst>
          </p:cNvPr>
          <p:cNvPicPr>
            <a:picLocks noChangeAspect="1"/>
          </p:cNvPicPr>
          <p:nvPr/>
        </p:nvPicPr>
        <p:blipFill>
          <a:blip r:embed="rId4"/>
          <a:stretch>
            <a:fillRect/>
          </a:stretch>
        </p:blipFill>
        <p:spPr>
          <a:xfrm>
            <a:off x="3733314" y="4038521"/>
            <a:ext cx="7161867" cy="1871657"/>
          </a:xfrm>
          <a:prstGeom prst="rect">
            <a:avLst/>
          </a:prstGeom>
        </p:spPr>
      </p:pic>
      <p:sp>
        <p:nvSpPr>
          <p:cNvPr id="5" name="TextBox 4">
            <a:extLst>
              <a:ext uri="{FF2B5EF4-FFF2-40B4-BE49-F238E27FC236}">
                <a16:creationId xmlns:a16="http://schemas.microsoft.com/office/drawing/2014/main" id="{DB680C30-7298-479E-A0BD-5BA614639ED7}"/>
              </a:ext>
            </a:extLst>
          </p:cNvPr>
          <p:cNvSpPr txBox="1"/>
          <p:nvPr/>
        </p:nvSpPr>
        <p:spPr>
          <a:xfrm>
            <a:off x="6096908" y="1820079"/>
            <a:ext cx="5102034" cy="1200329"/>
          </a:xfrm>
          <a:prstGeom prst="rect">
            <a:avLst/>
          </a:prstGeom>
          <a:noFill/>
        </p:spPr>
        <p:txBody>
          <a:bodyPr wrap="square" rtlCol="0">
            <a:spAutoFit/>
          </a:bodyPr>
          <a:lstStyle/>
          <a:p>
            <a:r>
              <a:rPr lang="en-GB" dirty="0"/>
              <a:t>Go to “01 For Review by CLM”, here you will find the ZIP file with the translated materials included.  </a:t>
            </a:r>
            <a:r>
              <a:rPr lang="en-GB" b="1" dirty="0">
                <a:solidFill>
                  <a:schemeClr val="accent1"/>
                </a:solidFill>
              </a:rPr>
              <a:t>Download the file to your computer </a:t>
            </a:r>
            <a:r>
              <a:rPr lang="en-GB" dirty="0"/>
              <a:t>and unzip the .zip file containing the Word files.</a:t>
            </a:r>
            <a:endParaRPr lang="en-US" dirty="0"/>
          </a:p>
        </p:txBody>
      </p:sp>
      <p:sp>
        <p:nvSpPr>
          <p:cNvPr id="6" name="Rectangle 5">
            <a:extLst>
              <a:ext uri="{FF2B5EF4-FFF2-40B4-BE49-F238E27FC236}">
                <a16:creationId xmlns:a16="http://schemas.microsoft.com/office/drawing/2014/main" id="{4A17E1CF-82CA-455F-A0D9-574BD8A91889}"/>
              </a:ext>
            </a:extLst>
          </p:cNvPr>
          <p:cNvSpPr/>
          <p:nvPr/>
        </p:nvSpPr>
        <p:spPr>
          <a:xfrm>
            <a:off x="5942825" y="1610270"/>
            <a:ext cx="5561877" cy="1506556"/>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56FB6DC0-03E9-4243-8ACE-289307305D12}"/>
              </a:ext>
            </a:extLst>
          </p:cNvPr>
          <p:cNvSpPr/>
          <p:nvPr/>
        </p:nvSpPr>
        <p:spPr>
          <a:xfrm>
            <a:off x="685710" y="2194560"/>
            <a:ext cx="1980488" cy="452388"/>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58A82C52-203F-4F66-AC07-F23ADE5D7C25}"/>
              </a:ext>
            </a:extLst>
          </p:cNvPr>
          <p:cNvSpPr/>
          <p:nvPr/>
        </p:nvSpPr>
        <p:spPr>
          <a:xfrm>
            <a:off x="3580933" y="5217146"/>
            <a:ext cx="1904752" cy="533331"/>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4" name="Straight Arrow Connector 13">
            <a:extLst>
              <a:ext uri="{FF2B5EF4-FFF2-40B4-BE49-F238E27FC236}">
                <a16:creationId xmlns:a16="http://schemas.microsoft.com/office/drawing/2014/main" id="{4C3C08EF-018C-40EE-BCF4-654AA683FEE8}"/>
              </a:ext>
            </a:extLst>
          </p:cNvPr>
          <p:cNvCxnSpPr>
            <a:cxnSpLocks/>
          </p:cNvCxnSpPr>
          <p:nvPr/>
        </p:nvCxnSpPr>
        <p:spPr>
          <a:xfrm flipH="1">
            <a:off x="2820280" y="2494030"/>
            <a:ext cx="2967284" cy="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7" name="Date Placeholder 16">
            <a:extLst>
              <a:ext uri="{FF2B5EF4-FFF2-40B4-BE49-F238E27FC236}">
                <a16:creationId xmlns:a16="http://schemas.microsoft.com/office/drawing/2014/main" id="{FF333660-5CB9-4923-AF25-9105983567BD}"/>
              </a:ext>
            </a:extLst>
          </p:cNvPr>
          <p:cNvSpPr>
            <a:spLocks noGrp="1"/>
          </p:cNvSpPr>
          <p:nvPr>
            <p:ph type="dt" sz="half" idx="15"/>
          </p:nvPr>
        </p:nvSpPr>
        <p:spPr/>
        <p:txBody>
          <a:bodyPr/>
          <a:lstStyle/>
          <a:p>
            <a:fld id="{C7EF3722-35FD-4795-BD79-7C901A26EDC4}" type="datetime1">
              <a:rPr lang="en-US" smtClean="0"/>
              <a:t>1/5/2022</a:t>
            </a:fld>
            <a:endParaRPr lang="en-US" dirty="0"/>
          </a:p>
        </p:txBody>
      </p:sp>
      <p:sp>
        <p:nvSpPr>
          <p:cNvPr id="18" name="Footer Placeholder 17">
            <a:extLst>
              <a:ext uri="{FF2B5EF4-FFF2-40B4-BE49-F238E27FC236}">
                <a16:creationId xmlns:a16="http://schemas.microsoft.com/office/drawing/2014/main" id="{D332E131-42E0-4008-A64B-F856107C59B4}"/>
              </a:ext>
            </a:extLst>
          </p:cNvPr>
          <p:cNvSpPr>
            <a:spLocks noGrp="1"/>
          </p:cNvSpPr>
          <p:nvPr>
            <p:ph type="ftr" sz="quarter" idx="16"/>
          </p:nvPr>
        </p:nvSpPr>
        <p:spPr/>
        <p:txBody>
          <a:bodyPr/>
          <a:lstStyle/>
          <a:p>
            <a:r>
              <a:rPr lang="en-US" dirty="0"/>
              <a:t>Patient Recruitment and Retention//CLM ICR Training</a:t>
            </a:r>
          </a:p>
        </p:txBody>
      </p:sp>
      <p:sp>
        <p:nvSpPr>
          <p:cNvPr id="19" name="Slide Number Placeholder 18">
            <a:extLst>
              <a:ext uri="{FF2B5EF4-FFF2-40B4-BE49-F238E27FC236}">
                <a16:creationId xmlns:a16="http://schemas.microsoft.com/office/drawing/2014/main" id="{4FF112D9-7E51-4D10-AEB3-661CB3C57343}"/>
              </a:ext>
            </a:extLst>
          </p:cNvPr>
          <p:cNvSpPr>
            <a:spLocks noGrp="1"/>
          </p:cNvSpPr>
          <p:nvPr>
            <p:ph type="sldNum" sz="quarter" idx="17"/>
          </p:nvPr>
        </p:nvSpPr>
        <p:spPr/>
        <p:txBody>
          <a:bodyPr/>
          <a:lstStyle/>
          <a:p>
            <a:fld id="{EEAD9179-7A6B-4268-BEB2-F3B8EB06115B}" type="slidenum">
              <a:rPr lang="en-US" smtClean="0"/>
              <a:pPr/>
              <a:t>20</a:t>
            </a:fld>
            <a:endParaRPr lang="en-US" dirty="0"/>
          </a:p>
        </p:txBody>
      </p:sp>
    </p:spTree>
    <p:extLst>
      <p:ext uri="{BB962C8B-B14F-4D97-AF65-F5344CB8AC3E}">
        <p14:creationId xmlns:p14="http://schemas.microsoft.com/office/powerpoint/2010/main" val="14374051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7">
            <a:extLst>
              <a:ext uri="{FF2B5EF4-FFF2-40B4-BE49-F238E27FC236}">
                <a16:creationId xmlns:a16="http://schemas.microsoft.com/office/drawing/2014/main" id="{E3B95AAF-7FB6-4820-A420-4EAACC5AB0D5}"/>
              </a:ext>
            </a:extLst>
          </p:cNvPr>
          <p:cNvSpPr>
            <a:spLocks noGrp="1"/>
          </p:cNvSpPr>
          <p:nvPr>
            <p:ph type="title"/>
          </p:nvPr>
        </p:nvSpPr>
        <p:spPr>
          <a:xfrm>
            <a:off x="962156" y="503956"/>
            <a:ext cx="10798460" cy="864000"/>
          </a:xfrm>
        </p:spPr>
        <p:txBody>
          <a:bodyPr/>
          <a:lstStyle/>
          <a:p>
            <a:r>
              <a:rPr lang="en-GB" dirty="0"/>
              <a:t>Translation Review: Bi-column Translation Files</a:t>
            </a:r>
            <a:br>
              <a:rPr lang="en-GB" dirty="0"/>
            </a:br>
            <a:endParaRPr lang="en-US" dirty="0">
              <a:solidFill>
                <a:schemeClr val="accent1"/>
              </a:solidFill>
            </a:endParaRPr>
          </a:p>
        </p:txBody>
      </p:sp>
      <p:pic>
        <p:nvPicPr>
          <p:cNvPr id="3" name="Picture 2">
            <a:extLst>
              <a:ext uri="{FF2B5EF4-FFF2-40B4-BE49-F238E27FC236}">
                <a16:creationId xmlns:a16="http://schemas.microsoft.com/office/drawing/2014/main" id="{84F9B045-A3CD-41D7-BF08-845D86645A37}"/>
              </a:ext>
            </a:extLst>
          </p:cNvPr>
          <p:cNvPicPr>
            <a:picLocks noChangeAspect="1"/>
          </p:cNvPicPr>
          <p:nvPr/>
        </p:nvPicPr>
        <p:blipFill>
          <a:blip r:embed="rId3"/>
          <a:stretch>
            <a:fillRect/>
          </a:stretch>
        </p:blipFill>
        <p:spPr>
          <a:xfrm>
            <a:off x="1897626" y="2085812"/>
            <a:ext cx="8846912" cy="4388111"/>
          </a:xfrm>
          <a:prstGeom prst="rect">
            <a:avLst/>
          </a:prstGeom>
        </p:spPr>
      </p:pic>
      <p:sp>
        <p:nvSpPr>
          <p:cNvPr id="4" name="TextBox 3">
            <a:extLst>
              <a:ext uri="{FF2B5EF4-FFF2-40B4-BE49-F238E27FC236}">
                <a16:creationId xmlns:a16="http://schemas.microsoft.com/office/drawing/2014/main" id="{47405854-6524-42A6-88C7-4C199DF0B4FD}"/>
              </a:ext>
            </a:extLst>
          </p:cNvPr>
          <p:cNvSpPr txBox="1"/>
          <p:nvPr/>
        </p:nvSpPr>
        <p:spPr>
          <a:xfrm>
            <a:off x="4095318" y="1391628"/>
            <a:ext cx="1046952" cy="338554"/>
          </a:xfrm>
          <a:prstGeom prst="rect">
            <a:avLst/>
          </a:prstGeom>
          <a:noFill/>
        </p:spPr>
        <p:txBody>
          <a:bodyPr wrap="square" rtlCol="0">
            <a:spAutoFit/>
          </a:bodyPr>
          <a:lstStyle/>
          <a:p>
            <a:r>
              <a:rPr lang="en-GB" sz="1600" dirty="0"/>
              <a:t>English</a:t>
            </a:r>
            <a:endParaRPr lang="en-US" sz="1600" dirty="0"/>
          </a:p>
        </p:txBody>
      </p:sp>
      <p:sp>
        <p:nvSpPr>
          <p:cNvPr id="5" name="TextBox 4">
            <a:extLst>
              <a:ext uri="{FF2B5EF4-FFF2-40B4-BE49-F238E27FC236}">
                <a16:creationId xmlns:a16="http://schemas.microsoft.com/office/drawing/2014/main" id="{8174B706-6464-4DD9-9A51-EB70A4CDADF1}"/>
              </a:ext>
            </a:extLst>
          </p:cNvPr>
          <p:cNvSpPr txBox="1"/>
          <p:nvPr/>
        </p:nvSpPr>
        <p:spPr>
          <a:xfrm>
            <a:off x="7406327" y="1424146"/>
            <a:ext cx="2229601" cy="338554"/>
          </a:xfrm>
          <a:prstGeom prst="rect">
            <a:avLst/>
          </a:prstGeom>
          <a:noFill/>
        </p:spPr>
        <p:txBody>
          <a:bodyPr wrap="square" rtlCol="0">
            <a:spAutoFit/>
          </a:bodyPr>
          <a:lstStyle/>
          <a:p>
            <a:r>
              <a:rPr lang="en-GB" sz="1600" dirty="0"/>
              <a:t>Translated Language</a:t>
            </a:r>
            <a:endParaRPr lang="en-US" sz="1600" dirty="0"/>
          </a:p>
        </p:txBody>
      </p:sp>
      <p:sp>
        <p:nvSpPr>
          <p:cNvPr id="6" name="Rectangle 5">
            <a:extLst>
              <a:ext uri="{FF2B5EF4-FFF2-40B4-BE49-F238E27FC236}">
                <a16:creationId xmlns:a16="http://schemas.microsoft.com/office/drawing/2014/main" id="{A394478C-18E9-4162-8709-5E206472173A}"/>
              </a:ext>
            </a:extLst>
          </p:cNvPr>
          <p:cNvSpPr/>
          <p:nvPr/>
        </p:nvSpPr>
        <p:spPr>
          <a:xfrm>
            <a:off x="7238277" y="1447818"/>
            <a:ext cx="2229601" cy="338554"/>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D7C6AC5B-938C-4F99-977A-73DED6D9B184}"/>
              </a:ext>
            </a:extLst>
          </p:cNvPr>
          <p:cNvSpPr/>
          <p:nvPr/>
        </p:nvSpPr>
        <p:spPr>
          <a:xfrm>
            <a:off x="3951200" y="1447817"/>
            <a:ext cx="1295231" cy="302699"/>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Arrow: Down 7">
            <a:extLst>
              <a:ext uri="{FF2B5EF4-FFF2-40B4-BE49-F238E27FC236}">
                <a16:creationId xmlns:a16="http://schemas.microsoft.com/office/drawing/2014/main" id="{6A17AC35-299F-4A8B-942E-3022916F697C}"/>
              </a:ext>
            </a:extLst>
          </p:cNvPr>
          <p:cNvSpPr/>
          <p:nvPr/>
        </p:nvSpPr>
        <p:spPr>
          <a:xfrm>
            <a:off x="4301286" y="1771306"/>
            <a:ext cx="533331" cy="386868"/>
          </a:xfrm>
          <a:prstGeom prst="downArrow">
            <a:avLst/>
          </a:prstGeom>
          <a:solidFill>
            <a:schemeClr val="accent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Arrow: Down 8">
            <a:extLst>
              <a:ext uri="{FF2B5EF4-FFF2-40B4-BE49-F238E27FC236}">
                <a16:creationId xmlns:a16="http://schemas.microsoft.com/office/drawing/2014/main" id="{C083F575-03BD-47A7-914E-EB89F80A185B}"/>
              </a:ext>
            </a:extLst>
          </p:cNvPr>
          <p:cNvSpPr/>
          <p:nvPr/>
        </p:nvSpPr>
        <p:spPr>
          <a:xfrm>
            <a:off x="7934725" y="1785434"/>
            <a:ext cx="533331" cy="386868"/>
          </a:xfrm>
          <a:prstGeom prst="downArrow">
            <a:avLst/>
          </a:prstGeom>
          <a:solidFill>
            <a:schemeClr val="accent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Date Placeholder 14">
            <a:extLst>
              <a:ext uri="{FF2B5EF4-FFF2-40B4-BE49-F238E27FC236}">
                <a16:creationId xmlns:a16="http://schemas.microsoft.com/office/drawing/2014/main" id="{90AAC77A-D38E-40BE-B294-5FE11F47EED0}"/>
              </a:ext>
            </a:extLst>
          </p:cNvPr>
          <p:cNvSpPr>
            <a:spLocks noGrp="1"/>
          </p:cNvSpPr>
          <p:nvPr>
            <p:ph type="dt" sz="half" idx="15"/>
          </p:nvPr>
        </p:nvSpPr>
        <p:spPr/>
        <p:txBody>
          <a:bodyPr/>
          <a:lstStyle/>
          <a:p>
            <a:fld id="{695C1336-79DF-49EE-83CD-B791D848B5A9}" type="datetime1">
              <a:rPr lang="en-US" smtClean="0"/>
              <a:t>1/5/2022</a:t>
            </a:fld>
            <a:endParaRPr lang="en-US" dirty="0"/>
          </a:p>
        </p:txBody>
      </p:sp>
      <p:sp>
        <p:nvSpPr>
          <p:cNvPr id="16" name="Footer Placeholder 15">
            <a:extLst>
              <a:ext uri="{FF2B5EF4-FFF2-40B4-BE49-F238E27FC236}">
                <a16:creationId xmlns:a16="http://schemas.microsoft.com/office/drawing/2014/main" id="{FFE56B3B-3137-4C40-A9F4-34FDB90CCD8F}"/>
              </a:ext>
            </a:extLst>
          </p:cNvPr>
          <p:cNvSpPr>
            <a:spLocks noGrp="1"/>
          </p:cNvSpPr>
          <p:nvPr>
            <p:ph type="ftr" sz="quarter" idx="16"/>
          </p:nvPr>
        </p:nvSpPr>
        <p:spPr/>
        <p:txBody>
          <a:bodyPr/>
          <a:lstStyle/>
          <a:p>
            <a:r>
              <a:rPr lang="en-US" dirty="0"/>
              <a:t>Patient Recruitment and Retention//CLM ICR Training</a:t>
            </a:r>
          </a:p>
        </p:txBody>
      </p:sp>
      <p:sp>
        <p:nvSpPr>
          <p:cNvPr id="17" name="Slide Number Placeholder 16">
            <a:extLst>
              <a:ext uri="{FF2B5EF4-FFF2-40B4-BE49-F238E27FC236}">
                <a16:creationId xmlns:a16="http://schemas.microsoft.com/office/drawing/2014/main" id="{07EEF9E5-7B00-4147-89E3-F012A1DCFC8A}"/>
              </a:ext>
            </a:extLst>
          </p:cNvPr>
          <p:cNvSpPr>
            <a:spLocks noGrp="1"/>
          </p:cNvSpPr>
          <p:nvPr>
            <p:ph type="sldNum" sz="quarter" idx="17"/>
          </p:nvPr>
        </p:nvSpPr>
        <p:spPr/>
        <p:txBody>
          <a:bodyPr/>
          <a:lstStyle/>
          <a:p>
            <a:fld id="{EEAD9179-7A6B-4268-BEB2-F3B8EB06115B}" type="slidenum">
              <a:rPr lang="en-US" smtClean="0"/>
              <a:pPr/>
              <a:t>21</a:t>
            </a:fld>
            <a:endParaRPr lang="en-US" dirty="0"/>
          </a:p>
        </p:txBody>
      </p:sp>
    </p:spTree>
    <p:extLst>
      <p:ext uri="{BB962C8B-B14F-4D97-AF65-F5344CB8AC3E}">
        <p14:creationId xmlns:p14="http://schemas.microsoft.com/office/powerpoint/2010/main" val="2815518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7">
            <a:extLst>
              <a:ext uri="{FF2B5EF4-FFF2-40B4-BE49-F238E27FC236}">
                <a16:creationId xmlns:a16="http://schemas.microsoft.com/office/drawing/2014/main" id="{1227DD85-758A-4F21-B30E-43790275E85C}"/>
              </a:ext>
            </a:extLst>
          </p:cNvPr>
          <p:cNvSpPr>
            <a:spLocks noGrp="1"/>
          </p:cNvSpPr>
          <p:nvPr>
            <p:ph type="title"/>
          </p:nvPr>
        </p:nvSpPr>
        <p:spPr/>
        <p:txBody>
          <a:bodyPr/>
          <a:lstStyle/>
          <a:p>
            <a:r>
              <a:rPr lang="en-GB" dirty="0"/>
              <a:t>Translation Review:  Tips &amp; Reminders</a:t>
            </a:r>
            <a:endParaRPr lang="en-US" dirty="0"/>
          </a:p>
        </p:txBody>
      </p:sp>
      <p:sp>
        <p:nvSpPr>
          <p:cNvPr id="3" name="TextBox 2">
            <a:extLst>
              <a:ext uri="{FF2B5EF4-FFF2-40B4-BE49-F238E27FC236}">
                <a16:creationId xmlns:a16="http://schemas.microsoft.com/office/drawing/2014/main" id="{A13CE26D-E946-4551-8D63-808F436DC9C8}"/>
              </a:ext>
            </a:extLst>
          </p:cNvPr>
          <p:cNvSpPr txBox="1"/>
          <p:nvPr/>
        </p:nvSpPr>
        <p:spPr>
          <a:xfrm>
            <a:off x="711544" y="1635073"/>
            <a:ext cx="9066619" cy="5077652"/>
          </a:xfrm>
          <a:prstGeom prst="rect">
            <a:avLst/>
          </a:prstGeom>
          <a:noFill/>
        </p:spPr>
        <p:txBody>
          <a:bodyPr wrap="square" rtlCol="0">
            <a:spAutoFit/>
          </a:bodyPr>
          <a:lstStyle/>
          <a:p>
            <a:pPr marL="342866" indent="-342866">
              <a:buFont typeface="+mj-lt"/>
              <a:buAutoNum type="arabicPeriod"/>
            </a:pPr>
            <a:r>
              <a:rPr lang="en-GB" dirty="0"/>
              <a:t>Changes MUST be made using </a:t>
            </a:r>
            <a:r>
              <a:rPr lang="en-GB" b="1" dirty="0"/>
              <a:t>Track Changes </a:t>
            </a:r>
            <a:r>
              <a:rPr lang="en-GB" dirty="0"/>
              <a:t>within the Word document</a:t>
            </a:r>
          </a:p>
          <a:p>
            <a:pPr marL="342866" indent="-342866">
              <a:buFont typeface="+mj-lt"/>
              <a:buAutoNum type="arabicPeriod"/>
            </a:pPr>
            <a:endParaRPr lang="en-GB" dirty="0"/>
          </a:p>
          <a:p>
            <a:pPr marL="342866" indent="-342866">
              <a:buFont typeface="+mj-lt"/>
              <a:buAutoNum type="arabicPeriod"/>
            </a:pPr>
            <a:r>
              <a:rPr lang="en-GB" dirty="0"/>
              <a:t>Please </a:t>
            </a:r>
            <a:r>
              <a:rPr lang="en-GB" b="1" dirty="0"/>
              <a:t>do not change the file names</a:t>
            </a:r>
          </a:p>
          <a:p>
            <a:pPr marL="342866" indent="-342866">
              <a:buFont typeface="+mj-lt"/>
              <a:buAutoNum type="arabicPeriod"/>
            </a:pPr>
            <a:endParaRPr lang="en-GB" dirty="0"/>
          </a:p>
          <a:p>
            <a:pPr marL="342866" indent="-342866">
              <a:buFont typeface="+mj-lt"/>
              <a:buAutoNum type="arabicPeriod"/>
            </a:pPr>
            <a:r>
              <a:rPr lang="en-GB" dirty="0"/>
              <a:t>Use the instructions within the CLM Validation Do’s and Don’ts document</a:t>
            </a:r>
          </a:p>
          <a:p>
            <a:pPr marL="342866" indent="-342866">
              <a:buFont typeface="+mj-lt"/>
              <a:buAutoNum type="arabicPeriod"/>
            </a:pPr>
            <a:endParaRPr lang="en-GB" dirty="0"/>
          </a:p>
          <a:p>
            <a:pPr marL="342866" indent="-342866">
              <a:buFont typeface="+mj-lt"/>
              <a:buAutoNum type="arabicPeriod"/>
            </a:pPr>
            <a:r>
              <a:rPr lang="en-GB" dirty="0"/>
              <a:t>Changes made to terminology should be based on local requirements</a:t>
            </a:r>
          </a:p>
          <a:p>
            <a:pPr marL="342866" indent="-342866">
              <a:buFont typeface="+mj-lt"/>
              <a:buAutoNum type="arabicPeriod"/>
            </a:pPr>
            <a:endParaRPr lang="en-GB" dirty="0"/>
          </a:p>
          <a:p>
            <a:pPr marL="342866" indent="-342866">
              <a:buFont typeface="+mj-lt"/>
              <a:buAutoNum type="arabicPeriod"/>
            </a:pPr>
            <a:r>
              <a:rPr lang="en-GB" dirty="0"/>
              <a:t>Changes should be made </a:t>
            </a:r>
            <a:r>
              <a:rPr lang="en-GB" b="1" dirty="0"/>
              <a:t>consistently throughout </a:t>
            </a:r>
            <a:r>
              <a:rPr lang="en-GB" dirty="0"/>
              <a:t>the document and across all documents</a:t>
            </a:r>
          </a:p>
          <a:p>
            <a:pPr marL="342866" indent="-342866">
              <a:buFont typeface="+mj-lt"/>
              <a:buAutoNum type="arabicPeriod"/>
            </a:pPr>
            <a:endParaRPr lang="en-GB" dirty="0"/>
          </a:p>
          <a:p>
            <a:pPr marL="342866" indent="-342866">
              <a:buFont typeface="+mj-lt"/>
              <a:buAutoNum type="arabicPeriod"/>
            </a:pPr>
            <a:r>
              <a:rPr lang="en-GB" dirty="0"/>
              <a:t>If a change is required in one place but not applicable across all documents, please document this and the reason it does not apply in other areas in the ICR CLM Feedback Form.</a:t>
            </a:r>
          </a:p>
          <a:p>
            <a:pPr marL="342866" indent="-342866">
              <a:buFont typeface="+mj-lt"/>
              <a:buAutoNum type="arabicPeriod"/>
            </a:pPr>
            <a:endParaRPr lang="en-GB" dirty="0"/>
          </a:p>
          <a:p>
            <a:pPr marL="342866" indent="-342866">
              <a:buFont typeface="+mj-lt"/>
              <a:buAutoNum type="arabicPeriod"/>
            </a:pPr>
            <a:r>
              <a:rPr lang="en-GB" dirty="0"/>
              <a:t>When making terminology changes, please review the whole sentence to ensure that any article or gender agreements are correct.</a:t>
            </a:r>
          </a:p>
          <a:p>
            <a:pPr marL="342866" indent="-342866">
              <a:buFont typeface="+mj-lt"/>
              <a:buAutoNum type="arabicPeriod"/>
            </a:pPr>
            <a:endParaRPr lang="en-US" dirty="0"/>
          </a:p>
        </p:txBody>
      </p:sp>
      <p:pic>
        <p:nvPicPr>
          <p:cNvPr id="4" name="Picture 3">
            <a:extLst>
              <a:ext uri="{FF2B5EF4-FFF2-40B4-BE49-F238E27FC236}">
                <a16:creationId xmlns:a16="http://schemas.microsoft.com/office/drawing/2014/main" id="{26BE1E41-7C83-4554-A980-4A0C9C2FA02F}"/>
              </a:ext>
            </a:extLst>
          </p:cNvPr>
          <p:cNvPicPr>
            <a:picLocks noChangeAspect="1"/>
          </p:cNvPicPr>
          <p:nvPr/>
        </p:nvPicPr>
        <p:blipFill>
          <a:blip r:embed="rId3">
            <a:extLst>
              <a:ext uri="{837473B0-CC2E-450A-ABE3-18F120FF3D39}">
                <a1611:picAttrSrcUrl xmlns:a1611="http://schemas.microsoft.com/office/drawing/2016/11/main" r:id="rId4"/>
              </a:ext>
            </a:extLst>
          </a:blip>
          <a:stretch>
            <a:fillRect/>
          </a:stretch>
        </p:blipFill>
        <p:spPr>
          <a:xfrm>
            <a:off x="9142809" y="609967"/>
            <a:ext cx="2303406" cy="2285702"/>
          </a:xfrm>
          <a:prstGeom prst="rect">
            <a:avLst/>
          </a:prstGeom>
        </p:spPr>
      </p:pic>
      <p:sp>
        <p:nvSpPr>
          <p:cNvPr id="10" name="Date Placeholder 9">
            <a:extLst>
              <a:ext uri="{FF2B5EF4-FFF2-40B4-BE49-F238E27FC236}">
                <a16:creationId xmlns:a16="http://schemas.microsoft.com/office/drawing/2014/main" id="{B598928C-CA01-4E71-9F5D-C9FEF8E261FF}"/>
              </a:ext>
            </a:extLst>
          </p:cNvPr>
          <p:cNvSpPr>
            <a:spLocks noGrp="1"/>
          </p:cNvSpPr>
          <p:nvPr>
            <p:ph type="dt" sz="half" idx="15"/>
          </p:nvPr>
        </p:nvSpPr>
        <p:spPr/>
        <p:txBody>
          <a:bodyPr/>
          <a:lstStyle/>
          <a:p>
            <a:fld id="{FB1FBC21-5049-45B7-BE41-D92C24DC3E28}" type="datetime1">
              <a:rPr lang="en-US" smtClean="0"/>
              <a:t>1/5/2022</a:t>
            </a:fld>
            <a:endParaRPr lang="en-US" dirty="0"/>
          </a:p>
        </p:txBody>
      </p:sp>
      <p:sp>
        <p:nvSpPr>
          <p:cNvPr id="11" name="Footer Placeholder 10">
            <a:extLst>
              <a:ext uri="{FF2B5EF4-FFF2-40B4-BE49-F238E27FC236}">
                <a16:creationId xmlns:a16="http://schemas.microsoft.com/office/drawing/2014/main" id="{F30DC59E-CD1C-4BC0-B32F-71398CC6DB1A}"/>
              </a:ext>
            </a:extLst>
          </p:cNvPr>
          <p:cNvSpPr>
            <a:spLocks noGrp="1"/>
          </p:cNvSpPr>
          <p:nvPr>
            <p:ph type="ftr" sz="quarter" idx="16"/>
          </p:nvPr>
        </p:nvSpPr>
        <p:spPr/>
        <p:txBody>
          <a:bodyPr/>
          <a:lstStyle/>
          <a:p>
            <a:r>
              <a:rPr lang="en-US" dirty="0"/>
              <a:t>Patient Recruitment and Retention//CLM ICR Training</a:t>
            </a:r>
          </a:p>
        </p:txBody>
      </p:sp>
      <p:sp>
        <p:nvSpPr>
          <p:cNvPr id="12" name="Slide Number Placeholder 11">
            <a:extLst>
              <a:ext uri="{FF2B5EF4-FFF2-40B4-BE49-F238E27FC236}">
                <a16:creationId xmlns:a16="http://schemas.microsoft.com/office/drawing/2014/main" id="{D3B2BE5D-A237-45A4-9437-37E46BF0566E}"/>
              </a:ext>
            </a:extLst>
          </p:cNvPr>
          <p:cNvSpPr>
            <a:spLocks noGrp="1"/>
          </p:cNvSpPr>
          <p:nvPr>
            <p:ph type="sldNum" sz="quarter" idx="17"/>
          </p:nvPr>
        </p:nvSpPr>
        <p:spPr/>
        <p:txBody>
          <a:bodyPr/>
          <a:lstStyle/>
          <a:p>
            <a:fld id="{EEAD9179-7A6B-4268-BEB2-F3B8EB06115B}" type="slidenum">
              <a:rPr lang="en-US" smtClean="0"/>
              <a:pPr/>
              <a:t>22</a:t>
            </a:fld>
            <a:endParaRPr lang="en-US" dirty="0"/>
          </a:p>
        </p:txBody>
      </p:sp>
    </p:spTree>
    <p:extLst>
      <p:ext uri="{BB962C8B-B14F-4D97-AF65-F5344CB8AC3E}">
        <p14:creationId xmlns:p14="http://schemas.microsoft.com/office/powerpoint/2010/main" val="9775692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690F4993-C8D5-4B7A-9079-822F2EA953E3}"/>
              </a:ext>
            </a:extLst>
          </p:cNvPr>
          <p:cNvPicPr>
            <a:picLocks noChangeAspect="1"/>
          </p:cNvPicPr>
          <p:nvPr/>
        </p:nvPicPr>
        <p:blipFill>
          <a:blip r:embed="rId2"/>
          <a:stretch>
            <a:fillRect/>
          </a:stretch>
        </p:blipFill>
        <p:spPr>
          <a:xfrm>
            <a:off x="6654850" y="1667072"/>
            <a:ext cx="4996860" cy="4608389"/>
          </a:xfrm>
          <a:prstGeom prst="rect">
            <a:avLst/>
          </a:prstGeom>
        </p:spPr>
      </p:pic>
      <p:sp>
        <p:nvSpPr>
          <p:cNvPr id="8" name="Text Placeholder 1">
            <a:extLst>
              <a:ext uri="{FF2B5EF4-FFF2-40B4-BE49-F238E27FC236}">
                <a16:creationId xmlns:a16="http://schemas.microsoft.com/office/drawing/2014/main" id="{EF587F83-95FE-48DC-9F60-5452EDBA72FD}"/>
              </a:ext>
            </a:extLst>
          </p:cNvPr>
          <p:cNvSpPr txBox="1">
            <a:spLocks/>
          </p:cNvSpPr>
          <p:nvPr/>
        </p:nvSpPr>
        <p:spPr>
          <a:xfrm>
            <a:off x="186814" y="1667072"/>
            <a:ext cx="6184490" cy="460371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866" indent="-342866">
              <a:spcAft>
                <a:spcPts val="600"/>
              </a:spcAft>
              <a:buFont typeface="+mj-lt"/>
              <a:buAutoNum type="arabicPeriod"/>
            </a:pPr>
            <a:r>
              <a:rPr lang="en-GB" sz="2000" dirty="0"/>
              <a:t>Complete the ICR CLM Feedback Form </a:t>
            </a:r>
            <a:r>
              <a:rPr lang="en-GB" sz="1600" i="1" dirty="0"/>
              <a:t>(Excel will not proceed with revisions unless the ICR CLM feedback form is submitted)</a:t>
            </a:r>
          </a:p>
          <a:p>
            <a:pPr marL="342866" indent="-342866">
              <a:spcAft>
                <a:spcPts val="600"/>
              </a:spcAft>
              <a:buFont typeface="+mj-lt"/>
              <a:buAutoNum type="arabicPeriod"/>
            </a:pPr>
            <a:r>
              <a:rPr lang="en-US" sz="2000" dirty="0"/>
              <a:t>Zip (compress files) all ICR files (eg. bi-column and ICR CLM feedback form)</a:t>
            </a:r>
          </a:p>
          <a:p>
            <a:pPr marL="342866" indent="-342866">
              <a:spcAft>
                <a:spcPts val="600"/>
              </a:spcAft>
              <a:buFont typeface="+mj-lt"/>
              <a:buAutoNum type="arabicPeriod"/>
            </a:pPr>
            <a:r>
              <a:rPr lang="en-US" sz="2000" dirty="0"/>
              <a:t>Log back into the FTP server site, go back to country/ language and select the folder 02 Reviewed by CLM</a:t>
            </a:r>
          </a:p>
          <a:p>
            <a:pPr marL="342866" indent="-342866">
              <a:spcAft>
                <a:spcPts val="600"/>
              </a:spcAft>
              <a:buFont typeface="+mj-lt"/>
              <a:buAutoNum type="arabicPeriod"/>
            </a:pPr>
            <a:r>
              <a:rPr lang="en-US" sz="2000" dirty="0"/>
              <a:t>Upload the </a:t>
            </a:r>
            <a:r>
              <a:rPr lang="en-US" sz="2000" b="1" dirty="0"/>
              <a:t>zip compressed file </a:t>
            </a:r>
            <a:r>
              <a:rPr lang="en-US" sz="2000" dirty="0"/>
              <a:t>which includes the completed form ICR CLM Feedback Form</a:t>
            </a:r>
            <a:endParaRPr lang="en-GB" sz="2000" dirty="0"/>
          </a:p>
        </p:txBody>
      </p:sp>
      <p:sp>
        <p:nvSpPr>
          <p:cNvPr id="9" name="Slide Number Placeholder 6">
            <a:extLst>
              <a:ext uri="{FF2B5EF4-FFF2-40B4-BE49-F238E27FC236}">
                <a16:creationId xmlns:a16="http://schemas.microsoft.com/office/drawing/2014/main" id="{9FE8C62A-1D29-48A5-8CBD-114CA68F29F9}"/>
              </a:ext>
            </a:extLst>
          </p:cNvPr>
          <p:cNvSpPr txBox="1">
            <a:spLocks/>
          </p:cNvSpPr>
          <p:nvPr/>
        </p:nvSpPr>
        <p:spPr>
          <a:xfrm>
            <a:off x="11123751" y="6275462"/>
            <a:ext cx="457140" cy="365077"/>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295424E-0845-434C-8DD7-80E196A115C7}" type="slidenum">
              <a:rPr lang="en-US"/>
              <a:pPr/>
              <a:t>23</a:t>
            </a:fld>
            <a:endParaRPr lang="en-US" dirty="0"/>
          </a:p>
        </p:txBody>
      </p:sp>
      <p:sp>
        <p:nvSpPr>
          <p:cNvPr id="10" name="Title 7">
            <a:extLst>
              <a:ext uri="{FF2B5EF4-FFF2-40B4-BE49-F238E27FC236}">
                <a16:creationId xmlns:a16="http://schemas.microsoft.com/office/drawing/2014/main" id="{69E5DA5A-AD00-4DD5-B3F5-BE0628E57C9F}"/>
              </a:ext>
            </a:extLst>
          </p:cNvPr>
          <p:cNvSpPr>
            <a:spLocks noGrp="1"/>
          </p:cNvSpPr>
          <p:nvPr>
            <p:ph type="title"/>
          </p:nvPr>
        </p:nvSpPr>
        <p:spPr/>
        <p:txBody>
          <a:bodyPr>
            <a:normAutofit/>
          </a:bodyPr>
          <a:lstStyle/>
          <a:p>
            <a:r>
              <a:rPr lang="en-GB" dirty="0"/>
              <a:t>Finalizing Translation Review</a:t>
            </a:r>
            <a:endParaRPr lang="en-US" dirty="0"/>
          </a:p>
        </p:txBody>
      </p:sp>
      <p:pic>
        <p:nvPicPr>
          <p:cNvPr id="11" name="Picture 10">
            <a:extLst>
              <a:ext uri="{FF2B5EF4-FFF2-40B4-BE49-F238E27FC236}">
                <a16:creationId xmlns:a16="http://schemas.microsoft.com/office/drawing/2014/main" id="{DA07D4E6-DC0B-42A4-94DD-5DF9508F5993}"/>
              </a:ext>
            </a:extLst>
          </p:cNvPr>
          <p:cNvPicPr>
            <a:picLocks noChangeAspect="1"/>
          </p:cNvPicPr>
          <p:nvPr/>
        </p:nvPicPr>
        <p:blipFill>
          <a:blip r:embed="rId3"/>
          <a:stretch>
            <a:fillRect/>
          </a:stretch>
        </p:blipFill>
        <p:spPr>
          <a:xfrm>
            <a:off x="2723177" y="5128992"/>
            <a:ext cx="3233582" cy="1470592"/>
          </a:xfrm>
          <a:prstGeom prst="rect">
            <a:avLst/>
          </a:prstGeom>
        </p:spPr>
      </p:pic>
      <p:sp>
        <p:nvSpPr>
          <p:cNvPr id="12" name="Rectangle 11">
            <a:extLst>
              <a:ext uri="{FF2B5EF4-FFF2-40B4-BE49-F238E27FC236}">
                <a16:creationId xmlns:a16="http://schemas.microsoft.com/office/drawing/2014/main" id="{8729EAF8-59ED-40D0-BD55-A873C2B5A220}"/>
              </a:ext>
            </a:extLst>
          </p:cNvPr>
          <p:cNvSpPr/>
          <p:nvPr/>
        </p:nvSpPr>
        <p:spPr>
          <a:xfrm>
            <a:off x="2895223" y="5409942"/>
            <a:ext cx="2209512" cy="661901"/>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Date Placeholder 12">
            <a:extLst>
              <a:ext uri="{FF2B5EF4-FFF2-40B4-BE49-F238E27FC236}">
                <a16:creationId xmlns:a16="http://schemas.microsoft.com/office/drawing/2014/main" id="{4DF988A9-3577-459F-B1B4-A22917848A28}"/>
              </a:ext>
            </a:extLst>
          </p:cNvPr>
          <p:cNvSpPr>
            <a:spLocks noGrp="1"/>
          </p:cNvSpPr>
          <p:nvPr>
            <p:ph type="dt" sz="half" idx="15"/>
          </p:nvPr>
        </p:nvSpPr>
        <p:spPr/>
        <p:txBody>
          <a:bodyPr/>
          <a:lstStyle/>
          <a:p>
            <a:fld id="{51E0EBD1-477A-4531-806F-E47D4817A3C8}" type="datetime1">
              <a:rPr lang="en-US" smtClean="0"/>
              <a:t>1/5/2022</a:t>
            </a:fld>
            <a:endParaRPr lang="en-US" dirty="0"/>
          </a:p>
        </p:txBody>
      </p:sp>
      <p:sp>
        <p:nvSpPr>
          <p:cNvPr id="14" name="Footer Placeholder 13">
            <a:extLst>
              <a:ext uri="{FF2B5EF4-FFF2-40B4-BE49-F238E27FC236}">
                <a16:creationId xmlns:a16="http://schemas.microsoft.com/office/drawing/2014/main" id="{0059257B-16D6-432E-B6C0-FEBC9CAD0189}"/>
              </a:ext>
            </a:extLst>
          </p:cNvPr>
          <p:cNvSpPr>
            <a:spLocks noGrp="1"/>
          </p:cNvSpPr>
          <p:nvPr>
            <p:ph type="ftr" sz="quarter" idx="16"/>
          </p:nvPr>
        </p:nvSpPr>
        <p:spPr/>
        <p:txBody>
          <a:bodyPr/>
          <a:lstStyle/>
          <a:p>
            <a:r>
              <a:rPr lang="en-US" dirty="0"/>
              <a:t>Patient Recruitment and Retention//CLM ICR Training</a:t>
            </a:r>
          </a:p>
        </p:txBody>
      </p:sp>
      <p:sp>
        <p:nvSpPr>
          <p:cNvPr id="15" name="Slide Number Placeholder 14">
            <a:extLst>
              <a:ext uri="{FF2B5EF4-FFF2-40B4-BE49-F238E27FC236}">
                <a16:creationId xmlns:a16="http://schemas.microsoft.com/office/drawing/2014/main" id="{3B904292-F249-4747-AE5A-7D29D969B0D3}"/>
              </a:ext>
            </a:extLst>
          </p:cNvPr>
          <p:cNvSpPr>
            <a:spLocks noGrp="1"/>
          </p:cNvSpPr>
          <p:nvPr>
            <p:ph type="sldNum" sz="quarter" idx="17"/>
          </p:nvPr>
        </p:nvSpPr>
        <p:spPr/>
        <p:txBody>
          <a:bodyPr/>
          <a:lstStyle/>
          <a:p>
            <a:fld id="{EEAD9179-7A6B-4268-BEB2-F3B8EB06115B}" type="slidenum">
              <a:rPr lang="en-US" smtClean="0"/>
              <a:pPr/>
              <a:t>23</a:t>
            </a:fld>
            <a:endParaRPr lang="en-US" dirty="0"/>
          </a:p>
        </p:txBody>
      </p:sp>
    </p:spTree>
    <p:extLst>
      <p:ext uri="{BB962C8B-B14F-4D97-AF65-F5344CB8AC3E}">
        <p14:creationId xmlns:p14="http://schemas.microsoft.com/office/powerpoint/2010/main" val="20285428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8">
            <a:extLst>
              <a:ext uri="{FF2B5EF4-FFF2-40B4-BE49-F238E27FC236}">
                <a16:creationId xmlns:a16="http://schemas.microsoft.com/office/drawing/2014/main" id="{B451F586-A9B9-4A79-B56F-CB52CC7BC98E}"/>
              </a:ext>
            </a:extLst>
          </p:cNvPr>
          <p:cNvSpPr>
            <a:spLocks noGrp="1"/>
          </p:cNvSpPr>
          <p:nvPr>
            <p:ph type="subTitle" idx="13"/>
          </p:nvPr>
        </p:nvSpPr>
        <p:spPr/>
        <p:txBody>
          <a:bodyPr/>
          <a:lstStyle/>
          <a:p>
            <a:endParaRPr lang="en-US" dirty="0"/>
          </a:p>
        </p:txBody>
      </p:sp>
      <p:sp>
        <p:nvSpPr>
          <p:cNvPr id="3" name="Title 2"/>
          <p:cNvSpPr>
            <a:spLocks noGrp="1"/>
          </p:cNvSpPr>
          <p:nvPr>
            <p:ph type="title"/>
          </p:nvPr>
        </p:nvSpPr>
        <p:spPr/>
        <p:txBody>
          <a:bodyPr/>
          <a:lstStyle/>
          <a:p>
            <a:r>
              <a:rPr lang="en-US" dirty="0"/>
              <a:t>Translation ICR Process Flow:  ERC Submission Preparation</a:t>
            </a:r>
          </a:p>
        </p:txBody>
      </p:sp>
      <p:sp>
        <p:nvSpPr>
          <p:cNvPr id="5" name="Date Placeholder 4">
            <a:extLst>
              <a:ext uri="{FF2B5EF4-FFF2-40B4-BE49-F238E27FC236}">
                <a16:creationId xmlns:a16="http://schemas.microsoft.com/office/drawing/2014/main" id="{FE2C20D2-3789-42EA-8671-E23275643C2A}"/>
              </a:ext>
            </a:extLst>
          </p:cNvPr>
          <p:cNvSpPr>
            <a:spLocks noGrp="1"/>
          </p:cNvSpPr>
          <p:nvPr>
            <p:ph type="dt" sz="half" idx="15"/>
          </p:nvPr>
        </p:nvSpPr>
        <p:spPr/>
        <p:txBody>
          <a:bodyPr/>
          <a:lstStyle/>
          <a:p>
            <a:fld id="{A16D38B1-9A51-4FB5-8A1C-F1CF6D327611}" type="datetime1">
              <a:rPr lang="en-US" smtClean="0"/>
              <a:t>1/5/2022</a:t>
            </a:fld>
            <a:endParaRPr lang="en-US" dirty="0"/>
          </a:p>
        </p:txBody>
      </p:sp>
      <p:sp>
        <p:nvSpPr>
          <p:cNvPr id="6" name="Footer Placeholder 5">
            <a:extLst>
              <a:ext uri="{FF2B5EF4-FFF2-40B4-BE49-F238E27FC236}">
                <a16:creationId xmlns:a16="http://schemas.microsoft.com/office/drawing/2014/main" id="{8876B9C6-CBE1-4974-A640-DD4DCFA9BC7D}"/>
              </a:ext>
            </a:extLst>
          </p:cNvPr>
          <p:cNvSpPr>
            <a:spLocks noGrp="1"/>
          </p:cNvSpPr>
          <p:nvPr>
            <p:ph type="ftr" sz="quarter" idx="16"/>
          </p:nvPr>
        </p:nvSpPr>
        <p:spPr/>
        <p:txBody>
          <a:bodyPr/>
          <a:lstStyle/>
          <a:p>
            <a:r>
              <a:rPr lang="en-US" dirty="0"/>
              <a:t>Patient Recruitment and Retention//CLM ICR Training</a:t>
            </a:r>
          </a:p>
        </p:txBody>
      </p:sp>
      <p:sp>
        <p:nvSpPr>
          <p:cNvPr id="7" name="Slide Number Placeholder 6">
            <a:extLst>
              <a:ext uri="{FF2B5EF4-FFF2-40B4-BE49-F238E27FC236}">
                <a16:creationId xmlns:a16="http://schemas.microsoft.com/office/drawing/2014/main" id="{0A73C1F3-B131-496F-8221-E36DAB587A5B}"/>
              </a:ext>
            </a:extLst>
          </p:cNvPr>
          <p:cNvSpPr>
            <a:spLocks noGrp="1"/>
          </p:cNvSpPr>
          <p:nvPr>
            <p:ph type="sldNum" sz="quarter" idx="17"/>
          </p:nvPr>
        </p:nvSpPr>
        <p:spPr/>
        <p:txBody>
          <a:bodyPr/>
          <a:lstStyle/>
          <a:p>
            <a:pPr defTabSz="1219868"/>
            <a:r>
              <a:rPr lang="en-US" dirty="0">
                <a:solidFill>
                  <a:srgbClr val="4D4D4D"/>
                </a:solidFill>
              </a:rPr>
              <a:t>Page </a:t>
            </a:r>
            <a:fld id="{87F334AE-4EAC-4C2D-A638-92A76F09FCC4}" type="slidenum">
              <a:rPr lang="en-US" smtClean="0">
                <a:solidFill>
                  <a:srgbClr val="4D4D4D"/>
                </a:solidFill>
              </a:rPr>
              <a:pPr defTabSz="1219868"/>
              <a:t>24</a:t>
            </a:fld>
            <a:endParaRPr lang="en-US" dirty="0">
              <a:solidFill>
                <a:srgbClr val="4D4D4D"/>
              </a:solidFill>
            </a:endParaRPr>
          </a:p>
        </p:txBody>
      </p:sp>
      <p:sp>
        <p:nvSpPr>
          <p:cNvPr id="15" name="Rounded Rectangle 14"/>
          <p:cNvSpPr/>
          <p:nvPr/>
        </p:nvSpPr>
        <p:spPr bwMode="auto">
          <a:xfrm>
            <a:off x="402306" y="1642514"/>
            <a:ext cx="3167528" cy="966265"/>
          </a:xfrm>
          <a:prstGeom prst="roundRect">
            <a:avLst/>
          </a:prstGeom>
          <a:solidFill>
            <a:schemeClr val="bg1">
              <a:lumMod val="75000"/>
            </a:schemeClr>
          </a:solidFill>
          <a:ln w="9525" algn="ctr">
            <a:noFill/>
            <a:miter lim="800000"/>
            <a:headEnd/>
            <a:tailEnd/>
          </a:ln>
          <a:effectLst/>
          <a:scene3d>
            <a:camera prst="orthographicFront"/>
            <a:lightRig rig="threePt" dir="t"/>
          </a:scene3d>
          <a:sp3d>
            <a:bevelT/>
          </a:sp3d>
        </p:spPr>
        <p:txBody>
          <a:bodyPr vert="horz" wrap="square" lIns="91428" tIns="45714" rIns="91428" bIns="45714" numCol="1" rtlCol="0" anchor="ctr" anchorCtr="0" compatLnSpc="1">
            <a:prstTxWarp prst="textNoShape">
              <a:avLst/>
            </a:prstTxWarp>
          </a:bodyPr>
          <a:lstStyle/>
          <a:p>
            <a:pPr lvl="0" algn="ctr"/>
            <a:r>
              <a:rPr lang="en-US" sz="1200" b="1" dirty="0">
                <a:solidFill>
                  <a:schemeClr val="bg1"/>
                </a:solidFill>
                <a:latin typeface="Arial Narrow" panose="020B0606020202030204" pitchFamily="34" charset="0"/>
              </a:rPr>
              <a:t>Excel loads translated files of R&amp;R materials into your country folder in their FTP</a:t>
            </a:r>
          </a:p>
        </p:txBody>
      </p:sp>
      <p:sp>
        <p:nvSpPr>
          <p:cNvPr id="19" name="Right Arrow 18"/>
          <p:cNvSpPr/>
          <p:nvPr/>
        </p:nvSpPr>
        <p:spPr bwMode="gray">
          <a:xfrm>
            <a:off x="7849987" y="1795189"/>
            <a:ext cx="365760" cy="465416"/>
          </a:xfrm>
          <a:prstGeom prst="rightArrow">
            <a:avLst/>
          </a:prstGeom>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latin typeface="Arial" panose="020B0604020202020204" pitchFamily="34" charset="0"/>
            </a:endParaRPr>
          </a:p>
        </p:txBody>
      </p:sp>
      <p:sp>
        <p:nvSpPr>
          <p:cNvPr id="20" name="Right Arrow 19"/>
          <p:cNvSpPr/>
          <p:nvPr/>
        </p:nvSpPr>
        <p:spPr bwMode="gray">
          <a:xfrm rot="10800000">
            <a:off x="7980100" y="3137205"/>
            <a:ext cx="365760" cy="465416"/>
          </a:xfrm>
          <a:prstGeom prst="rightArrow">
            <a:avLst/>
          </a:prstGeom>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latin typeface="Arial" panose="020B0604020202020204" pitchFamily="34" charset="0"/>
            </a:endParaRPr>
          </a:p>
        </p:txBody>
      </p:sp>
      <p:sp>
        <p:nvSpPr>
          <p:cNvPr id="24" name="Right Arrow 23"/>
          <p:cNvSpPr/>
          <p:nvPr/>
        </p:nvSpPr>
        <p:spPr bwMode="gray">
          <a:xfrm rot="5400000">
            <a:off x="10028542" y="2591659"/>
            <a:ext cx="372332" cy="457200"/>
          </a:xfrm>
          <a:prstGeom prst="rightArrow">
            <a:avLst/>
          </a:prstGeom>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latin typeface="Arial" panose="020B0604020202020204" pitchFamily="34" charset="0"/>
            </a:endParaRPr>
          </a:p>
        </p:txBody>
      </p:sp>
      <p:sp>
        <p:nvSpPr>
          <p:cNvPr id="27" name="Right Arrow 26"/>
          <p:cNvSpPr/>
          <p:nvPr/>
        </p:nvSpPr>
        <p:spPr bwMode="gray">
          <a:xfrm>
            <a:off x="7898399" y="4661708"/>
            <a:ext cx="365760" cy="465416"/>
          </a:xfrm>
          <a:prstGeom prst="rightArrow">
            <a:avLst/>
          </a:prstGeom>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latin typeface="Arial" panose="020B0604020202020204" pitchFamily="34" charset="0"/>
            </a:endParaRPr>
          </a:p>
        </p:txBody>
      </p:sp>
      <p:sp>
        <p:nvSpPr>
          <p:cNvPr id="12" name="Rounded Rectangle 11"/>
          <p:cNvSpPr/>
          <p:nvPr/>
        </p:nvSpPr>
        <p:spPr bwMode="auto">
          <a:xfrm>
            <a:off x="4480003" y="1647437"/>
            <a:ext cx="3167528" cy="987828"/>
          </a:xfrm>
          <a:prstGeom prst="roundRect">
            <a:avLst/>
          </a:prstGeom>
          <a:solidFill>
            <a:schemeClr val="bg1">
              <a:lumMod val="75000"/>
            </a:schemeClr>
          </a:solidFill>
          <a:ln w="9525" algn="ctr">
            <a:noFill/>
            <a:miter lim="800000"/>
            <a:headEnd/>
            <a:tailEnd/>
          </a:ln>
          <a:effectLst/>
          <a:scene3d>
            <a:camera prst="orthographicFront"/>
            <a:lightRig rig="threePt" dir="t"/>
          </a:scene3d>
          <a:sp3d>
            <a:bevelT/>
          </a:sp3d>
        </p:spPr>
        <p:txBody>
          <a:bodyPr vert="horz" wrap="square" lIns="91428" tIns="45714" rIns="91428" bIns="45714" numCol="1" rtlCol="0" anchor="ctr" anchorCtr="0" compatLnSpc="1">
            <a:prstTxWarp prst="textNoShape">
              <a:avLst/>
            </a:prstTxWarp>
          </a:bodyPr>
          <a:lstStyle/>
          <a:p>
            <a:pPr algn="ctr"/>
            <a:r>
              <a:rPr lang="en-US" sz="1200" b="1" dirty="0">
                <a:solidFill>
                  <a:schemeClr val="bg1"/>
                </a:solidFill>
                <a:latin typeface="Arial Narrow"/>
              </a:rPr>
              <a:t>RR Manager informs CLM when country files are available for In country Review (ICR)</a:t>
            </a:r>
          </a:p>
        </p:txBody>
      </p:sp>
      <p:sp>
        <p:nvSpPr>
          <p:cNvPr id="13" name="Rounded Rectangle 12"/>
          <p:cNvSpPr/>
          <p:nvPr/>
        </p:nvSpPr>
        <p:spPr bwMode="auto">
          <a:xfrm>
            <a:off x="8557700" y="1639373"/>
            <a:ext cx="3167528" cy="975283"/>
          </a:xfrm>
          <a:prstGeom prst="roundRect">
            <a:avLst/>
          </a:prstGeom>
          <a:solidFill>
            <a:schemeClr val="bg1">
              <a:lumMod val="75000"/>
            </a:schemeClr>
          </a:solidFill>
          <a:ln w="9525" algn="ctr">
            <a:noFill/>
            <a:miter lim="800000"/>
            <a:headEnd/>
            <a:tailEnd/>
          </a:ln>
          <a:effectLst/>
          <a:scene3d>
            <a:camera prst="orthographicFront"/>
            <a:lightRig rig="threePt" dir="t"/>
          </a:scene3d>
          <a:sp3d>
            <a:bevelT/>
          </a:sp3d>
        </p:spPr>
        <p:txBody>
          <a:bodyPr vert="horz" wrap="square" lIns="91428" tIns="45714" rIns="91428" bIns="45714" numCol="1" rtlCol="0" anchor="ctr" anchorCtr="0" compatLnSpc="1">
            <a:prstTxWarp prst="textNoShape">
              <a:avLst/>
            </a:prstTxWarp>
          </a:bodyPr>
          <a:lstStyle/>
          <a:p>
            <a:pPr algn="ctr"/>
            <a:r>
              <a:rPr lang="en-US" sz="1200" b="1" dirty="0">
                <a:solidFill>
                  <a:schemeClr val="bg1"/>
                </a:solidFill>
                <a:latin typeface="Arial Narrow" panose="020B0606020202030204" pitchFamily="34" charset="0"/>
              </a:rPr>
              <a:t>CLM  reviews READ FIRST folder and downloads files from FTP “01 For Review by CLM” for In Country Review (ICR)</a:t>
            </a:r>
          </a:p>
        </p:txBody>
      </p:sp>
      <p:sp>
        <p:nvSpPr>
          <p:cNvPr id="14" name="Rounded Rectangle 13"/>
          <p:cNvSpPr/>
          <p:nvPr/>
        </p:nvSpPr>
        <p:spPr bwMode="auto">
          <a:xfrm>
            <a:off x="8687669" y="2979113"/>
            <a:ext cx="3167528" cy="999408"/>
          </a:xfrm>
          <a:prstGeom prst="roundRect">
            <a:avLst/>
          </a:prstGeom>
          <a:solidFill>
            <a:schemeClr val="bg1">
              <a:lumMod val="75000"/>
            </a:schemeClr>
          </a:solidFill>
          <a:ln w="9525" algn="ctr">
            <a:noFill/>
            <a:miter lim="800000"/>
            <a:headEnd/>
            <a:tailEnd/>
          </a:ln>
          <a:effectLst/>
          <a:scene3d>
            <a:camera prst="orthographicFront"/>
            <a:lightRig rig="threePt" dir="t"/>
          </a:scene3d>
          <a:sp3d>
            <a:bevelT/>
          </a:sp3d>
        </p:spPr>
        <p:txBody>
          <a:bodyPr vert="horz" wrap="square" lIns="91428" tIns="45714" rIns="91428" bIns="45714" numCol="1" rtlCol="0" anchor="ctr" anchorCtr="0" compatLnSpc="1">
            <a:prstTxWarp prst="textNoShape">
              <a:avLst/>
            </a:prstTxWarp>
          </a:bodyPr>
          <a:lstStyle/>
          <a:p>
            <a:pPr algn="ctr"/>
            <a:r>
              <a:rPr lang="en-US" sz="1200" b="1" dirty="0">
                <a:solidFill>
                  <a:schemeClr val="bg1"/>
                </a:solidFill>
                <a:latin typeface="Arial Narrow" panose="020B0606020202030204" pitchFamily="34" charset="0"/>
              </a:rPr>
              <a:t>CLM completes In Country Review and CLM Feedback Form and uploads into the “02 Reviewed by CLM” folder on Excel  FTP</a:t>
            </a:r>
          </a:p>
        </p:txBody>
      </p:sp>
      <p:sp>
        <p:nvSpPr>
          <p:cNvPr id="16" name="Rounded Rectangle 15"/>
          <p:cNvSpPr/>
          <p:nvPr/>
        </p:nvSpPr>
        <p:spPr bwMode="auto">
          <a:xfrm>
            <a:off x="4470763" y="2971353"/>
            <a:ext cx="3167528" cy="1012336"/>
          </a:xfrm>
          <a:prstGeom prst="roundRect">
            <a:avLst/>
          </a:prstGeom>
          <a:solidFill>
            <a:schemeClr val="bg1">
              <a:lumMod val="75000"/>
            </a:schemeClr>
          </a:solidFill>
          <a:ln w="9525" algn="ctr">
            <a:noFill/>
            <a:miter lim="800000"/>
            <a:headEnd/>
            <a:tailEnd/>
          </a:ln>
          <a:effectLst/>
          <a:scene3d>
            <a:camera prst="orthographicFront"/>
            <a:lightRig rig="threePt" dir="t"/>
          </a:scene3d>
          <a:sp3d>
            <a:bevelT/>
          </a:sp3d>
        </p:spPr>
        <p:txBody>
          <a:bodyPr vert="horz" wrap="square" lIns="91428" tIns="45714" rIns="91428" bIns="45714" numCol="1" rtlCol="0" anchor="ctr" anchorCtr="0" compatLnSpc="1">
            <a:prstTxWarp prst="textNoShape">
              <a:avLst/>
            </a:prstTxWarp>
          </a:bodyPr>
          <a:lstStyle/>
          <a:p>
            <a:pPr algn="ctr"/>
            <a:r>
              <a:rPr lang="en-US" sz="1200" b="1" dirty="0">
                <a:solidFill>
                  <a:schemeClr val="bg1"/>
                </a:solidFill>
                <a:latin typeface="Arial Narrow" panose="020B0606020202030204" pitchFamily="34" charset="0"/>
              </a:rPr>
              <a:t>CLM notifies RR Manager that ICR files have been loaded to Excel FTP with track changes</a:t>
            </a:r>
          </a:p>
        </p:txBody>
      </p:sp>
      <p:sp>
        <p:nvSpPr>
          <p:cNvPr id="18" name="Right Arrow 17"/>
          <p:cNvSpPr/>
          <p:nvPr/>
        </p:nvSpPr>
        <p:spPr bwMode="gray">
          <a:xfrm>
            <a:off x="3772289" y="1873215"/>
            <a:ext cx="365760" cy="465416"/>
          </a:xfrm>
          <a:prstGeom prst="rightArrow">
            <a:avLst/>
          </a:prstGeom>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latin typeface="Arial" panose="020B0604020202020204" pitchFamily="34" charset="0"/>
            </a:endParaRPr>
          </a:p>
        </p:txBody>
      </p:sp>
      <p:sp>
        <p:nvSpPr>
          <p:cNvPr id="21" name="Right Arrow 20"/>
          <p:cNvSpPr/>
          <p:nvPr/>
        </p:nvSpPr>
        <p:spPr bwMode="gray">
          <a:xfrm rot="10800000">
            <a:off x="3763194" y="3259829"/>
            <a:ext cx="365760" cy="465416"/>
          </a:xfrm>
          <a:prstGeom prst="rightArrow">
            <a:avLst/>
          </a:prstGeom>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latin typeface="Arial" panose="020B0604020202020204" pitchFamily="34" charset="0"/>
            </a:endParaRPr>
          </a:p>
        </p:txBody>
      </p:sp>
      <p:sp>
        <p:nvSpPr>
          <p:cNvPr id="22" name="Rounded Rectangle 21"/>
          <p:cNvSpPr/>
          <p:nvPr/>
        </p:nvSpPr>
        <p:spPr bwMode="auto">
          <a:xfrm>
            <a:off x="374729" y="2965552"/>
            <a:ext cx="3167528" cy="1012336"/>
          </a:xfrm>
          <a:prstGeom prst="roundRect">
            <a:avLst/>
          </a:prstGeom>
          <a:solidFill>
            <a:schemeClr val="bg2">
              <a:lumMod val="75000"/>
            </a:schemeClr>
          </a:solidFill>
          <a:ln w="9525" algn="ctr">
            <a:noFill/>
            <a:miter lim="800000"/>
            <a:headEnd/>
            <a:tailEnd/>
          </a:ln>
          <a:effectLst/>
          <a:scene3d>
            <a:camera prst="orthographicFront"/>
            <a:lightRig rig="threePt" dir="t"/>
          </a:scene3d>
          <a:sp3d>
            <a:bevelT/>
          </a:sp3d>
        </p:spPr>
        <p:txBody>
          <a:bodyPr vert="horz" wrap="square" lIns="91428" tIns="45714" rIns="91428" bIns="45714" numCol="1" rtlCol="0" anchor="ctr" anchorCtr="0" compatLnSpc="1">
            <a:prstTxWarp prst="textNoShape">
              <a:avLst/>
            </a:prstTxWarp>
          </a:bodyPr>
          <a:lstStyle/>
          <a:p>
            <a:pPr algn="ctr"/>
            <a:r>
              <a:rPr lang="en-US" sz="1100" b="1" i="1" dirty="0">
                <a:solidFill>
                  <a:schemeClr val="bg1"/>
                </a:solidFill>
                <a:latin typeface="Arial Narrow" panose="020B0606020202030204" pitchFamily="34" charset="0"/>
              </a:rPr>
              <a:t>Excel adapts files and post  ERC ready files to folder “03 For ERC Submission” to Excel FTP</a:t>
            </a:r>
          </a:p>
        </p:txBody>
      </p:sp>
      <p:sp>
        <p:nvSpPr>
          <p:cNvPr id="23" name="Rounded Rectangle 22"/>
          <p:cNvSpPr/>
          <p:nvPr/>
        </p:nvSpPr>
        <p:spPr bwMode="auto">
          <a:xfrm>
            <a:off x="335215" y="4523222"/>
            <a:ext cx="3167528" cy="1012336"/>
          </a:xfrm>
          <a:prstGeom prst="roundRect">
            <a:avLst/>
          </a:prstGeom>
          <a:solidFill>
            <a:srgbClr val="0091DF"/>
          </a:solidFill>
          <a:ln w="9525" algn="ctr">
            <a:noFill/>
            <a:miter lim="800000"/>
            <a:headEnd/>
            <a:tailEnd/>
          </a:ln>
          <a:effectLst/>
          <a:scene3d>
            <a:camera prst="orthographicFront"/>
            <a:lightRig rig="threePt" dir="t"/>
          </a:scene3d>
          <a:sp3d>
            <a:bevelT/>
          </a:sp3d>
        </p:spPr>
        <p:txBody>
          <a:bodyPr vert="horz" wrap="square" lIns="91428" tIns="45714" rIns="91428" bIns="45714" numCol="1" rtlCol="0" anchor="ctr" anchorCtr="0" compatLnSpc="1">
            <a:prstTxWarp prst="textNoShape">
              <a:avLst/>
            </a:prstTxWarp>
          </a:bodyPr>
          <a:lstStyle/>
          <a:p>
            <a:pPr algn="ctr"/>
            <a:r>
              <a:rPr lang="en-US" sz="1200" b="1" dirty="0">
                <a:solidFill>
                  <a:schemeClr val="bg1"/>
                </a:solidFill>
                <a:latin typeface="Arial Narrow"/>
              </a:rPr>
              <a:t>RR Team notifies CLM when files are available for ERC country submission </a:t>
            </a:r>
          </a:p>
        </p:txBody>
      </p:sp>
      <p:sp>
        <p:nvSpPr>
          <p:cNvPr id="25" name="Right Arrow 24"/>
          <p:cNvSpPr/>
          <p:nvPr/>
        </p:nvSpPr>
        <p:spPr bwMode="gray">
          <a:xfrm rot="5400000">
            <a:off x="1717837" y="4041250"/>
            <a:ext cx="402283" cy="449654"/>
          </a:xfrm>
          <a:prstGeom prst="rightArrow">
            <a:avLst/>
          </a:prstGeom>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latin typeface="Arial" panose="020B0604020202020204" pitchFamily="34" charset="0"/>
            </a:endParaRPr>
          </a:p>
        </p:txBody>
      </p:sp>
      <p:sp>
        <p:nvSpPr>
          <p:cNvPr id="26" name="Right Arrow 25"/>
          <p:cNvSpPr/>
          <p:nvPr/>
        </p:nvSpPr>
        <p:spPr bwMode="gray">
          <a:xfrm>
            <a:off x="3736483" y="4603811"/>
            <a:ext cx="365760" cy="465416"/>
          </a:xfrm>
          <a:prstGeom prst="rightArrow">
            <a:avLst/>
          </a:prstGeom>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latin typeface="Arial" panose="020B0604020202020204" pitchFamily="34" charset="0"/>
            </a:endParaRPr>
          </a:p>
        </p:txBody>
      </p:sp>
      <p:sp>
        <p:nvSpPr>
          <p:cNvPr id="30" name="Rounded Rectangle 29"/>
          <p:cNvSpPr/>
          <p:nvPr/>
        </p:nvSpPr>
        <p:spPr bwMode="auto">
          <a:xfrm>
            <a:off x="4470763" y="4523222"/>
            <a:ext cx="3167528" cy="999408"/>
          </a:xfrm>
          <a:prstGeom prst="roundRect">
            <a:avLst/>
          </a:prstGeom>
          <a:solidFill>
            <a:schemeClr val="accent6">
              <a:lumMod val="75000"/>
            </a:schemeClr>
          </a:solidFill>
          <a:ln w="9525" algn="ctr">
            <a:noFill/>
            <a:miter lim="800000"/>
            <a:headEnd/>
            <a:tailEnd/>
          </a:ln>
          <a:effectLst/>
          <a:scene3d>
            <a:camera prst="orthographicFront"/>
            <a:lightRig rig="threePt" dir="t"/>
          </a:scene3d>
          <a:sp3d>
            <a:bevelT/>
          </a:sp3d>
        </p:spPr>
        <p:txBody>
          <a:bodyPr vert="horz" wrap="square" lIns="91428" tIns="45714" rIns="91428" bIns="45714" numCol="1" rtlCol="0" anchor="ctr" anchorCtr="0" compatLnSpc="1">
            <a:prstTxWarp prst="textNoShape">
              <a:avLst/>
            </a:prstTxWarp>
          </a:bodyPr>
          <a:lstStyle/>
          <a:p>
            <a:pPr algn="ctr"/>
            <a:r>
              <a:rPr lang="en-US" sz="1200" b="1" dirty="0">
                <a:solidFill>
                  <a:schemeClr val="bg1"/>
                </a:solidFill>
                <a:latin typeface="Arial Narrow" panose="020B0606020202030204" pitchFamily="34" charset="0"/>
              </a:rPr>
              <a:t>CLM retrieves ERC files from Excel FTP and  Submits to ERC for review/approval</a:t>
            </a:r>
          </a:p>
        </p:txBody>
      </p:sp>
      <p:sp>
        <p:nvSpPr>
          <p:cNvPr id="34" name="Rounded Rectangle 29">
            <a:extLst>
              <a:ext uri="{FF2B5EF4-FFF2-40B4-BE49-F238E27FC236}">
                <a16:creationId xmlns:a16="http://schemas.microsoft.com/office/drawing/2014/main" id="{ABB175BB-0AC8-4FB2-B2C7-43CDD3FC549F}"/>
              </a:ext>
            </a:extLst>
          </p:cNvPr>
          <p:cNvSpPr/>
          <p:nvPr/>
        </p:nvSpPr>
        <p:spPr bwMode="auto">
          <a:xfrm>
            <a:off x="8541144" y="4461606"/>
            <a:ext cx="3479403" cy="981767"/>
          </a:xfrm>
          <a:prstGeom prst="roundRect">
            <a:avLst/>
          </a:prstGeom>
          <a:solidFill>
            <a:schemeClr val="bg1">
              <a:lumMod val="75000"/>
            </a:schemeClr>
          </a:solidFill>
          <a:ln w="9525" algn="ctr">
            <a:noFill/>
            <a:miter lim="800000"/>
            <a:headEnd/>
            <a:tailEnd/>
          </a:ln>
          <a:effectLst/>
          <a:scene3d>
            <a:camera prst="orthographicFront"/>
            <a:lightRig rig="threePt" dir="t"/>
          </a:scene3d>
          <a:sp3d>
            <a:bevelT/>
          </a:sp3d>
        </p:spPr>
        <p:txBody>
          <a:bodyPr vert="horz" wrap="square" lIns="91428" tIns="45714" rIns="91428" bIns="45714" numCol="1" rtlCol="0" anchor="ctr" anchorCtr="0" compatLnSpc="1">
            <a:prstTxWarp prst="textNoShape">
              <a:avLst/>
            </a:prstTxWarp>
          </a:bodyPr>
          <a:lstStyle/>
          <a:p>
            <a:pPr algn="ctr"/>
            <a:r>
              <a:rPr lang="en-US" sz="1200" b="1" dirty="0">
                <a:solidFill>
                  <a:schemeClr val="bg1"/>
                </a:solidFill>
                <a:latin typeface="Arial Narrow" panose="020B0606020202030204" pitchFamily="34" charset="0"/>
              </a:rPr>
              <a:t>ERC Approval/Feedback:  CLM notifies R&amp;R Manager</a:t>
            </a:r>
          </a:p>
          <a:p>
            <a:pPr marL="171450" indent="-171450">
              <a:buFont typeface="Agency FB" panose="020B0503020202020204" pitchFamily="34" charset="0"/>
              <a:buChar char="−"/>
            </a:pPr>
            <a:r>
              <a:rPr lang="en-US" sz="1200" b="1" dirty="0">
                <a:solidFill>
                  <a:schemeClr val="bg1"/>
                </a:solidFill>
                <a:latin typeface="Arial Narrow" panose="020B0606020202030204" pitchFamily="34" charset="0"/>
              </a:rPr>
              <a:t>No feedback: No further action</a:t>
            </a:r>
          </a:p>
          <a:p>
            <a:pPr marL="171450" indent="-171450">
              <a:buFont typeface="Agency FB" panose="020B0503020202020204" pitchFamily="34" charset="0"/>
              <a:buChar char="−"/>
            </a:pPr>
            <a:r>
              <a:rPr lang="en-US" sz="1200" b="1" dirty="0">
                <a:solidFill>
                  <a:schemeClr val="bg1"/>
                </a:solidFill>
                <a:latin typeface="Arial Narrow" panose="020B0606020202030204" pitchFamily="34" charset="0"/>
              </a:rPr>
              <a:t>With Feedback:  CLM completes ERC Feedback from and uploads files with annotation to folder “04 Reviewed ERC” on Excel FTP</a:t>
            </a:r>
          </a:p>
        </p:txBody>
      </p:sp>
      <p:sp>
        <p:nvSpPr>
          <p:cNvPr id="35" name="Rounded Rectangle 21">
            <a:extLst>
              <a:ext uri="{FF2B5EF4-FFF2-40B4-BE49-F238E27FC236}">
                <a16:creationId xmlns:a16="http://schemas.microsoft.com/office/drawing/2014/main" id="{8EEEE4D9-C5A7-4D3D-AB7E-409ADFE005A7}"/>
              </a:ext>
            </a:extLst>
          </p:cNvPr>
          <p:cNvSpPr/>
          <p:nvPr/>
        </p:nvSpPr>
        <p:spPr bwMode="auto">
          <a:xfrm>
            <a:off x="8541146" y="5801397"/>
            <a:ext cx="3479403" cy="924107"/>
          </a:xfrm>
          <a:prstGeom prst="roundRect">
            <a:avLst/>
          </a:prstGeom>
          <a:solidFill>
            <a:schemeClr val="bg1">
              <a:lumMod val="75000"/>
            </a:schemeClr>
          </a:solidFill>
          <a:ln w="9525" algn="ctr">
            <a:noFill/>
            <a:miter lim="800000"/>
            <a:headEnd/>
            <a:tailEnd/>
          </a:ln>
          <a:effectLst/>
          <a:scene3d>
            <a:camera prst="orthographicFront"/>
            <a:lightRig rig="threePt" dir="t"/>
          </a:scene3d>
          <a:sp3d>
            <a:bevelT/>
          </a:sp3d>
        </p:spPr>
        <p:txBody>
          <a:bodyPr vert="horz" wrap="square" lIns="91428" tIns="45714" rIns="91428" bIns="45714" numCol="1" rtlCol="0" anchor="ctr" anchorCtr="0" compatLnSpc="1">
            <a:prstTxWarp prst="textNoShape">
              <a:avLst/>
            </a:prstTxWarp>
          </a:bodyPr>
          <a:lstStyle/>
          <a:p>
            <a:pPr algn="ctr"/>
            <a:r>
              <a:rPr lang="en-US" sz="1100" b="1" i="1" dirty="0">
                <a:solidFill>
                  <a:schemeClr val="bg1"/>
                </a:solidFill>
                <a:latin typeface="Arial Narrow" panose="020B0606020202030204" pitchFamily="34" charset="0"/>
              </a:rPr>
              <a:t>Excel  provides translation certificate in folder “05  Certs” in Excel FTP</a:t>
            </a:r>
          </a:p>
        </p:txBody>
      </p:sp>
      <p:sp>
        <p:nvSpPr>
          <p:cNvPr id="36" name="Right Arrow 23">
            <a:extLst>
              <a:ext uri="{FF2B5EF4-FFF2-40B4-BE49-F238E27FC236}">
                <a16:creationId xmlns:a16="http://schemas.microsoft.com/office/drawing/2014/main" id="{D0DB7998-24B2-45B5-95AA-B670E2863EB9}"/>
              </a:ext>
            </a:extLst>
          </p:cNvPr>
          <p:cNvSpPr/>
          <p:nvPr/>
        </p:nvSpPr>
        <p:spPr bwMode="gray">
          <a:xfrm rot="5400000">
            <a:off x="10083253" y="5416138"/>
            <a:ext cx="395183" cy="449654"/>
          </a:xfrm>
          <a:prstGeom prst="rightArrow">
            <a:avLst/>
          </a:prstGeom>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latin typeface="Arial" panose="020B0604020202020204" pitchFamily="34" charset="0"/>
            </a:endParaRPr>
          </a:p>
        </p:txBody>
      </p:sp>
      <p:sp>
        <p:nvSpPr>
          <p:cNvPr id="31" name="Rounded Rectangle 27">
            <a:extLst>
              <a:ext uri="{FF2B5EF4-FFF2-40B4-BE49-F238E27FC236}">
                <a16:creationId xmlns:a16="http://schemas.microsoft.com/office/drawing/2014/main" id="{328B82FE-4E59-49AC-A2AA-D28D24259FD2}"/>
              </a:ext>
            </a:extLst>
          </p:cNvPr>
          <p:cNvSpPr/>
          <p:nvPr/>
        </p:nvSpPr>
        <p:spPr bwMode="auto">
          <a:xfrm>
            <a:off x="734031" y="6056750"/>
            <a:ext cx="1920240" cy="201168"/>
          </a:xfrm>
          <a:prstGeom prst="roundRect">
            <a:avLst/>
          </a:prstGeom>
          <a:solidFill>
            <a:srgbClr val="0091DF"/>
          </a:solidFill>
          <a:ln w="9525" algn="ctr">
            <a:noFill/>
            <a:miter lim="800000"/>
            <a:headEnd/>
            <a:tailEnd/>
          </a:ln>
          <a:effectLst/>
          <a:scene3d>
            <a:camera prst="orthographicFront"/>
            <a:lightRig rig="threePt" dir="t"/>
          </a:scene3d>
          <a:sp3d>
            <a:bevelT/>
          </a:sp3d>
        </p:spPr>
        <p:txBody>
          <a:bodyPr vert="horz" wrap="square" lIns="91428" tIns="45714" rIns="91428" bIns="45714" numCol="1" rtlCol="0" anchor="ctr" anchorCtr="0" compatLnSpc="1">
            <a:prstTxWarp prst="textNoShape">
              <a:avLst/>
            </a:prstTxWarp>
          </a:bodyPr>
          <a:lstStyle/>
          <a:p>
            <a:pPr algn="ctr"/>
            <a:r>
              <a:rPr lang="en-US" sz="1050" b="1" dirty="0">
                <a:solidFill>
                  <a:schemeClr val="bg1"/>
                </a:solidFill>
                <a:latin typeface="Arial Narrow"/>
              </a:rPr>
              <a:t>R&amp;R/Study Team led activity</a:t>
            </a:r>
          </a:p>
        </p:txBody>
      </p:sp>
      <p:sp>
        <p:nvSpPr>
          <p:cNvPr id="33" name="Rounded Rectangle 27">
            <a:extLst>
              <a:ext uri="{FF2B5EF4-FFF2-40B4-BE49-F238E27FC236}">
                <a16:creationId xmlns:a16="http://schemas.microsoft.com/office/drawing/2014/main" id="{EF94830D-B1D9-40B1-A58A-2EA617DFA197}"/>
              </a:ext>
            </a:extLst>
          </p:cNvPr>
          <p:cNvSpPr/>
          <p:nvPr/>
        </p:nvSpPr>
        <p:spPr bwMode="auto">
          <a:xfrm>
            <a:off x="734031" y="5801397"/>
            <a:ext cx="1920240" cy="201168"/>
          </a:xfrm>
          <a:prstGeom prst="roundRect">
            <a:avLst/>
          </a:prstGeom>
          <a:solidFill>
            <a:schemeClr val="bg2">
              <a:lumMod val="75000"/>
            </a:schemeClr>
          </a:solidFill>
          <a:ln w="9525" algn="ctr">
            <a:noFill/>
            <a:miter lim="800000"/>
            <a:headEnd/>
            <a:tailEnd/>
          </a:ln>
          <a:effectLst/>
          <a:scene3d>
            <a:camera prst="orthographicFront"/>
            <a:lightRig rig="threePt" dir="t"/>
          </a:scene3d>
          <a:sp3d>
            <a:bevelT/>
          </a:sp3d>
        </p:spPr>
        <p:txBody>
          <a:bodyPr vert="horz" wrap="square" lIns="91428" tIns="45714" rIns="91428" bIns="45714" numCol="1" rtlCol="0" anchor="ctr" anchorCtr="0" compatLnSpc="1">
            <a:prstTxWarp prst="textNoShape">
              <a:avLst/>
            </a:prstTxWarp>
          </a:bodyPr>
          <a:lstStyle/>
          <a:p>
            <a:pPr algn="ctr"/>
            <a:r>
              <a:rPr lang="en-US" sz="1050" b="1" dirty="0">
                <a:solidFill>
                  <a:schemeClr val="bg1"/>
                </a:solidFill>
                <a:latin typeface="Arial Narrow" panose="020B0606020202030204" pitchFamily="34" charset="0"/>
              </a:rPr>
              <a:t>Excel Translations led activity</a:t>
            </a:r>
          </a:p>
        </p:txBody>
      </p:sp>
      <p:sp>
        <p:nvSpPr>
          <p:cNvPr id="37" name="Rounded Rectangle 28">
            <a:extLst>
              <a:ext uri="{FF2B5EF4-FFF2-40B4-BE49-F238E27FC236}">
                <a16:creationId xmlns:a16="http://schemas.microsoft.com/office/drawing/2014/main" id="{8EF3674B-48CE-400C-8409-28AC058D03F9}"/>
              </a:ext>
            </a:extLst>
          </p:cNvPr>
          <p:cNvSpPr/>
          <p:nvPr/>
        </p:nvSpPr>
        <p:spPr bwMode="auto">
          <a:xfrm>
            <a:off x="734031" y="6312103"/>
            <a:ext cx="1920240" cy="201168"/>
          </a:xfrm>
          <a:prstGeom prst="roundRect">
            <a:avLst/>
          </a:prstGeom>
          <a:solidFill>
            <a:schemeClr val="accent6">
              <a:lumMod val="75000"/>
            </a:schemeClr>
          </a:solidFill>
          <a:ln w="9525" algn="ctr">
            <a:noFill/>
            <a:miter lim="800000"/>
            <a:headEnd/>
            <a:tailEnd/>
          </a:ln>
          <a:effectLst/>
          <a:scene3d>
            <a:camera prst="orthographicFront"/>
            <a:lightRig rig="threePt" dir="t"/>
          </a:scene3d>
          <a:sp3d>
            <a:bevelT/>
          </a:sp3d>
        </p:spPr>
        <p:txBody>
          <a:bodyPr vert="horz" wrap="square" lIns="91428" tIns="45714" rIns="91428" bIns="45714" numCol="1" rtlCol="0" anchor="ctr" anchorCtr="0" compatLnSpc="1">
            <a:prstTxWarp prst="textNoShape">
              <a:avLst/>
            </a:prstTxWarp>
          </a:bodyPr>
          <a:lstStyle/>
          <a:p>
            <a:pPr algn="ctr"/>
            <a:r>
              <a:rPr lang="en-US" sz="1050" b="1" dirty="0">
                <a:solidFill>
                  <a:schemeClr val="bg1"/>
                </a:solidFill>
                <a:latin typeface="Arial Narrow" panose="020B0606020202030204" pitchFamily="34" charset="0"/>
              </a:rPr>
              <a:t>CLM led activity</a:t>
            </a:r>
          </a:p>
        </p:txBody>
      </p:sp>
      <p:sp>
        <p:nvSpPr>
          <p:cNvPr id="29" name="Rounded Rectangle 29">
            <a:extLst>
              <a:ext uri="{FF2B5EF4-FFF2-40B4-BE49-F238E27FC236}">
                <a16:creationId xmlns:a16="http://schemas.microsoft.com/office/drawing/2014/main" id="{B7CBF399-C971-4E13-890E-BF8BD8F940C7}"/>
              </a:ext>
            </a:extLst>
          </p:cNvPr>
          <p:cNvSpPr/>
          <p:nvPr/>
        </p:nvSpPr>
        <p:spPr bwMode="auto">
          <a:xfrm>
            <a:off x="4511442" y="5726096"/>
            <a:ext cx="3167528" cy="999408"/>
          </a:xfrm>
          <a:prstGeom prst="roundRect">
            <a:avLst/>
          </a:prstGeom>
          <a:solidFill>
            <a:schemeClr val="accent6">
              <a:lumMod val="75000"/>
            </a:schemeClr>
          </a:solidFill>
          <a:ln w="9525" algn="ctr">
            <a:noFill/>
            <a:miter lim="800000"/>
            <a:headEnd/>
            <a:tailEnd/>
          </a:ln>
          <a:effectLst/>
          <a:scene3d>
            <a:camera prst="orthographicFront"/>
            <a:lightRig rig="threePt" dir="t"/>
          </a:scene3d>
          <a:sp3d>
            <a:bevelT/>
          </a:sp3d>
        </p:spPr>
        <p:txBody>
          <a:bodyPr vert="horz" wrap="square" lIns="91428" tIns="45714" rIns="91428" bIns="45714" numCol="1" rtlCol="0" anchor="ctr" anchorCtr="0" compatLnSpc="1">
            <a:prstTxWarp prst="textNoShape">
              <a:avLst/>
            </a:prstTxWarp>
          </a:bodyPr>
          <a:lstStyle/>
          <a:p>
            <a:pPr algn="ctr"/>
            <a:r>
              <a:rPr lang="en-US" sz="1200" b="1" dirty="0">
                <a:solidFill>
                  <a:schemeClr val="bg1"/>
                </a:solidFill>
                <a:latin typeface="Arial Narrow" panose="020B0606020202030204" pitchFamily="34" charset="0"/>
              </a:rPr>
              <a:t>CLM  responsible for downloading final files/certificates for EC submission and eTMF filing</a:t>
            </a:r>
          </a:p>
        </p:txBody>
      </p:sp>
      <p:sp>
        <p:nvSpPr>
          <p:cNvPr id="32" name="Right Arrow 19">
            <a:extLst>
              <a:ext uri="{FF2B5EF4-FFF2-40B4-BE49-F238E27FC236}">
                <a16:creationId xmlns:a16="http://schemas.microsoft.com/office/drawing/2014/main" id="{1924A579-AF8B-4AA1-9E42-885A0F15E59E}"/>
              </a:ext>
            </a:extLst>
          </p:cNvPr>
          <p:cNvSpPr/>
          <p:nvPr/>
        </p:nvSpPr>
        <p:spPr bwMode="gray">
          <a:xfrm rot="10800000">
            <a:off x="7927178" y="6031686"/>
            <a:ext cx="365760" cy="465416"/>
          </a:xfrm>
          <a:prstGeom prst="rightArrow">
            <a:avLst/>
          </a:prstGeom>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latin typeface="Arial" panose="020B0604020202020204" pitchFamily="34" charset="0"/>
            </a:endParaRPr>
          </a:p>
        </p:txBody>
      </p:sp>
    </p:spTree>
    <p:extLst>
      <p:ext uri="{BB962C8B-B14F-4D97-AF65-F5344CB8AC3E}">
        <p14:creationId xmlns:p14="http://schemas.microsoft.com/office/powerpoint/2010/main" val="17033470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ubtitle 9">
            <a:extLst>
              <a:ext uri="{FF2B5EF4-FFF2-40B4-BE49-F238E27FC236}">
                <a16:creationId xmlns:a16="http://schemas.microsoft.com/office/drawing/2014/main" id="{3E6451E1-2531-47D9-9FE0-3E45ECC30B0F}"/>
              </a:ext>
            </a:extLst>
          </p:cNvPr>
          <p:cNvSpPr>
            <a:spLocks noGrp="1"/>
          </p:cNvSpPr>
          <p:nvPr>
            <p:ph type="subTitle" idx="13"/>
          </p:nvPr>
        </p:nvSpPr>
        <p:spPr/>
        <p:txBody>
          <a:bodyPr/>
          <a:lstStyle/>
          <a:p>
            <a:endParaRPr lang="en-US" dirty="0"/>
          </a:p>
        </p:txBody>
      </p:sp>
      <p:sp>
        <p:nvSpPr>
          <p:cNvPr id="3" name="Title 2">
            <a:extLst>
              <a:ext uri="{FF2B5EF4-FFF2-40B4-BE49-F238E27FC236}">
                <a16:creationId xmlns:a16="http://schemas.microsoft.com/office/drawing/2014/main" id="{F2C46F72-93AD-426C-8743-38C7F4599E08}"/>
              </a:ext>
            </a:extLst>
          </p:cNvPr>
          <p:cNvSpPr>
            <a:spLocks noGrp="1"/>
          </p:cNvSpPr>
          <p:nvPr>
            <p:ph type="title"/>
          </p:nvPr>
        </p:nvSpPr>
        <p:spPr/>
        <p:txBody>
          <a:bodyPr/>
          <a:lstStyle/>
          <a:p>
            <a:r>
              <a:rPr lang="en-US" dirty="0"/>
              <a:t>ERC Submission Preparation</a:t>
            </a:r>
          </a:p>
        </p:txBody>
      </p:sp>
      <p:sp>
        <p:nvSpPr>
          <p:cNvPr id="4" name="Date Placeholder 3">
            <a:extLst>
              <a:ext uri="{FF2B5EF4-FFF2-40B4-BE49-F238E27FC236}">
                <a16:creationId xmlns:a16="http://schemas.microsoft.com/office/drawing/2014/main" id="{FCA8DE45-62C7-4BFE-A61E-F58A6121F9B0}"/>
              </a:ext>
            </a:extLst>
          </p:cNvPr>
          <p:cNvSpPr>
            <a:spLocks noGrp="1"/>
          </p:cNvSpPr>
          <p:nvPr>
            <p:ph type="dt" sz="half" idx="15"/>
          </p:nvPr>
        </p:nvSpPr>
        <p:spPr/>
        <p:txBody>
          <a:bodyPr/>
          <a:lstStyle/>
          <a:p>
            <a:fld id="{F8E8483E-DE14-4E83-A72E-DB7A9B2A72A1}" type="datetime1">
              <a:rPr lang="en-US" smtClean="0"/>
              <a:t>1/5/2022</a:t>
            </a:fld>
            <a:endParaRPr lang="en-US" dirty="0"/>
          </a:p>
        </p:txBody>
      </p:sp>
      <p:sp>
        <p:nvSpPr>
          <p:cNvPr id="5" name="Footer Placeholder 4">
            <a:extLst>
              <a:ext uri="{FF2B5EF4-FFF2-40B4-BE49-F238E27FC236}">
                <a16:creationId xmlns:a16="http://schemas.microsoft.com/office/drawing/2014/main" id="{E1DB94DE-F7A4-435D-B8D0-7B30B5AC4F0B}"/>
              </a:ext>
            </a:extLst>
          </p:cNvPr>
          <p:cNvSpPr>
            <a:spLocks noGrp="1"/>
          </p:cNvSpPr>
          <p:nvPr>
            <p:ph type="ftr" sz="quarter" idx="16"/>
          </p:nvPr>
        </p:nvSpPr>
        <p:spPr/>
        <p:txBody>
          <a:bodyPr/>
          <a:lstStyle/>
          <a:p>
            <a:r>
              <a:rPr lang="en-US" dirty="0"/>
              <a:t>Patient Recruitment and Retention//CLM ICR Training</a:t>
            </a:r>
          </a:p>
        </p:txBody>
      </p:sp>
      <p:sp>
        <p:nvSpPr>
          <p:cNvPr id="6" name="Slide Number Placeholder 5">
            <a:extLst>
              <a:ext uri="{FF2B5EF4-FFF2-40B4-BE49-F238E27FC236}">
                <a16:creationId xmlns:a16="http://schemas.microsoft.com/office/drawing/2014/main" id="{48121873-D7ED-46C5-9080-AF37AE7E1B6F}"/>
              </a:ext>
            </a:extLst>
          </p:cNvPr>
          <p:cNvSpPr>
            <a:spLocks noGrp="1"/>
          </p:cNvSpPr>
          <p:nvPr>
            <p:ph type="sldNum" sz="quarter" idx="17"/>
          </p:nvPr>
        </p:nvSpPr>
        <p:spPr/>
        <p:txBody>
          <a:bodyPr/>
          <a:lstStyle/>
          <a:p>
            <a:pPr defTabSz="1219868"/>
            <a:r>
              <a:rPr lang="en-US" dirty="0">
                <a:solidFill>
                  <a:srgbClr val="4D4D4D"/>
                </a:solidFill>
              </a:rPr>
              <a:t>Page </a:t>
            </a:r>
            <a:fld id="{87F334AE-4EAC-4C2D-A638-92A76F09FCC4}" type="slidenum">
              <a:rPr lang="en-US" smtClean="0">
                <a:solidFill>
                  <a:srgbClr val="4D4D4D"/>
                </a:solidFill>
              </a:rPr>
              <a:pPr defTabSz="1219868"/>
              <a:t>25</a:t>
            </a:fld>
            <a:endParaRPr lang="en-US" dirty="0">
              <a:solidFill>
                <a:srgbClr val="4D4D4D"/>
              </a:solidFill>
            </a:endParaRPr>
          </a:p>
        </p:txBody>
      </p:sp>
      <p:graphicFrame>
        <p:nvGraphicFramePr>
          <p:cNvPr id="8" name="Content Placeholder 7">
            <a:extLst>
              <a:ext uri="{FF2B5EF4-FFF2-40B4-BE49-F238E27FC236}">
                <a16:creationId xmlns:a16="http://schemas.microsoft.com/office/drawing/2014/main" id="{EDE6D5E6-7F57-45FE-8B8A-8A599EDE4A8D}"/>
              </a:ext>
            </a:extLst>
          </p:cNvPr>
          <p:cNvGraphicFramePr>
            <a:graphicFrameLocks noGrp="1"/>
          </p:cNvGraphicFramePr>
          <p:nvPr>
            <p:ph sz="quarter" idx="4294967295"/>
            <p:extLst>
              <p:ext uri="{D42A27DB-BD31-4B8C-83A1-F6EECF244321}">
                <p14:modId xmlns:p14="http://schemas.microsoft.com/office/powerpoint/2010/main" val="687162008"/>
              </p:ext>
            </p:extLst>
          </p:nvPr>
        </p:nvGraphicFramePr>
        <p:xfrm>
          <a:off x="535536" y="1475524"/>
          <a:ext cx="11074645" cy="157731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2" name="TextBox 11">
            <a:extLst>
              <a:ext uri="{FF2B5EF4-FFF2-40B4-BE49-F238E27FC236}">
                <a16:creationId xmlns:a16="http://schemas.microsoft.com/office/drawing/2014/main" id="{7A0C61A2-3905-4891-812F-EFA8F7EC6B7F}"/>
              </a:ext>
            </a:extLst>
          </p:cNvPr>
          <p:cNvSpPr txBox="1"/>
          <p:nvPr/>
        </p:nvSpPr>
        <p:spPr bwMode="gray">
          <a:xfrm>
            <a:off x="3197492" y="2969857"/>
            <a:ext cx="2630644" cy="1267848"/>
          </a:xfrm>
          <a:prstGeom prst="rect">
            <a:avLst/>
          </a:prstGeom>
          <a:noFill/>
          <a:ln w="38100" cmpd="sng">
            <a:solidFill>
              <a:srgbClr val="2B6636"/>
            </a:solidFill>
          </a:ln>
        </p:spPr>
        <p:txBody>
          <a:bodyPr vert="horz" wrap="square" lIns="0" tIns="0" rIns="0" bIns="0" rtlCol="0">
            <a:noAutofit/>
          </a:bodyPr>
          <a:lstStyle/>
          <a:p>
            <a:pPr algn="l" rtl="0" eaLnBrk="1" fontAlgn="auto" hangingPunct="1">
              <a:lnSpc>
                <a:spcPct val="100000"/>
              </a:lnSpc>
              <a:spcBef>
                <a:spcPts val="0"/>
              </a:spcBef>
              <a:spcAft>
                <a:spcPts val="0"/>
              </a:spcAft>
            </a:pPr>
            <a:endParaRPr lang="en-US" sz="1400" dirty="0">
              <a:solidFill>
                <a:srgbClr val="000000"/>
              </a:solidFill>
              <a:latin typeface="Arial" panose="020B0604020202020204" pitchFamily="34" charset="0"/>
            </a:endParaRPr>
          </a:p>
        </p:txBody>
      </p:sp>
      <p:sp>
        <p:nvSpPr>
          <p:cNvPr id="13" name="TextBox 12">
            <a:extLst>
              <a:ext uri="{FF2B5EF4-FFF2-40B4-BE49-F238E27FC236}">
                <a16:creationId xmlns:a16="http://schemas.microsoft.com/office/drawing/2014/main" id="{85BA48B1-384D-4467-8C2D-7EA5C5E7A6B4}"/>
              </a:ext>
            </a:extLst>
          </p:cNvPr>
          <p:cNvSpPr txBox="1"/>
          <p:nvPr/>
        </p:nvSpPr>
        <p:spPr bwMode="gray">
          <a:xfrm>
            <a:off x="3284735" y="3062596"/>
            <a:ext cx="2456158" cy="1111128"/>
          </a:xfrm>
          <a:prstGeom prst="rect">
            <a:avLst/>
          </a:prstGeom>
          <a:noFill/>
        </p:spPr>
        <p:txBody>
          <a:bodyPr vert="horz" wrap="square" lIns="0" tIns="0" rIns="0" bIns="0" rtlCol="0">
            <a:noAutofit/>
          </a:bodyPr>
          <a:lstStyle/>
          <a:p>
            <a:pPr>
              <a:spcBef>
                <a:spcPts val="300"/>
              </a:spcBef>
              <a:spcAft>
                <a:spcPts val="300"/>
              </a:spcAft>
            </a:pPr>
            <a:r>
              <a:rPr lang="en-US" dirty="0">
                <a:solidFill>
                  <a:srgbClr val="000000"/>
                </a:solidFill>
                <a:latin typeface="Arial Narrow" panose="020B0606020202030204" pitchFamily="34" charset="0"/>
              </a:rPr>
              <a:t>R&amp;R Manager notifies CLM once ERC ready files are available, via agreed upon communication pathway</a:t>
            </a:r>
          </a:p>
        </p:txBody>
      </p:sp>
      <p:grpSp>
        <p:nvGrpSpPr>
          <p:cNvPr id="16" name="Group 15">
            <a:extLst>
              <a:ext uri="{FF2B5EF4-FFF2-40B4-BE49-F238E27FC236}">
                <a16:creationId xmlns:a16="http://schemas.microsoft.com/office/drawing/2014/main" id="{B3367F7D-FACB-4827-A92C-6D159D83CEC2}"/>
              </a:ext>
            </a:extLst>
          </p:cNvPr>
          <p:cNvGrpSpPr/>
          <p:nvPr/>
        </p:nvGrpSpPr>
        <p:grpSpPr>
          <a:xfrm>
            <a:off x="533300" y="2964920"/>
            <a:ext cx="2326481" cy="1272784"/>
            <a:chOff x="6874669" y="3552825"/>
            <a:chExt cx="2326481" cy="2619375"/>
          </a:xfrm>
        </p:grpSpPr>
        <p:sp>
          <p:nvSpPr>
            <p:cNvPr id="14" name="TextBox 13">
              <a:extLst>
                <a:ext uri="{FF2B5EF4-FFF2-40B4-BE49-F238E27FC236}">
                  <a16:creationId xmlns:a16="http://schemas.microsoft.com/office/drawing/2014/main" id="{1E58728F-904C-4860-A8E2-41599C1E6E51}"/>
                </a:ext>
              </a:extLst>
            </p:cNvPr>
            <p:cNvSpPr txBox="1"/>
            <p:nvPr/>
          </p:nvSpPr>
          <p:spPr bwMode="gray">
            <a:xfrm>
              <a:off x="6874669" y="3552825"/>
              <a:ext cx="2326481" cy="2619375"/>
            </a:xfrm>
            <a:prstGeom prst="rect">
              <a:avLst/>
            </a:prstGeom>
            <a:noFill/>
            <a:ln w="38100" cmpd="sng">
              <a:solidFill>
                <a:srgbClr val="00BCFF"/>
              </a:solidFill>
            </a:ln>
          </p:spPr>
          <p:txBody>
            <a:bodyPr vert="horz" wrap="square" lIns="0" tIns="0" rIns="0" bIns="0" rtlCol="0">
              <a:noAutofit/>
            </a:bodyPr>
            <a:lstStyle/>
            <a:p>
              <a:pPr algn="l" rtl="0" eaLnBrk="1" fontAlgn="auto" hangingPunct="1">
                <a:lnSpc>
                  <a:spcPct val="100000"/>
                </a:lnSpc>
                <a:spcBef>
                  <a:spcPts val="0"/>
                </a:spcBef>
                <a:spcAft>
                  <a:spcPts val="0"/>
                </a:spcAft>
              </a:pPr>
              <a:endParaRPr lang="en-US" sz="1600" dirty="0">
                <a:solidFill>
                  <a:srgbClr val="000000"/>
                </a:solidFill>
                <a:latin typeface="Arial" panose="020B0604020202020204" pitchFamily="34" charset="0"/>
              </a:endParaRPr>
            </a:p>
          </p:txBody>
        </p:sp>
        <p:sp>
          <p:nvSpPr>
            <p:cNvPr id="15" name="TextBox 14">
              <a:extLst>
                <a:ext uri="{FF2B5EF4-FFF2-40B4-BE49-F238E27FC236}">
                  <a16:creationId xmlns:a16="http://schemas.microsoft.com/office/drawing/2014/main" id="{7E172570-B9BC-4C67-9E9D-D62A9434010A}"/>
                </a:ext>
              </a:extLst>
            </p:cNvPr>
            <p:cNvSpPr txBox="1"/>
            <p:nvPr/>
          </p:nvSpPr>
          <p:spPr bwMode="gray">
            <a:xfrm>
              <a:off x="6947296" y="3694728"/>
              <a:ext cx="2181225" cy="2345802"/>
            </a:xfrm>
            <a:prstGeom prst="rect">
              <a:avLst/>
            </a:prstGeom>
            <a:noFill/>
            <a:ln>
              <a:noFill/>
            </a:ln>
          </p:spPr>
          <p:txBody>
            <a:bodyPr vert="horz" wrap="square" lIns="0" tIns="0" rIns="0" bIns="0" rtlCol="0">
              <a:noAutofit/>
            </a:bodyPr>
            <a:lstStyle/>
            <a:p>
              <a:r>
                <a:rPr lang="en-US" dirty="0">
                  <a:solidFill>
                    <a:srgbClr val="000000"/>
                  </a:solidFill>
                  <a:latin typeface="Arial Narrow" panose="020B0606020202030204" pitchFamily="34" charset="0"/>
                </a:rPr>
                <a:t>Excel uploads adapted ERC ready files to folder “03 for ERC Submission” folder on Excel FTP</a:t>
              </a:r>
            </a:p>
            <a:p>
              <a:endParaRPr lang="en-US" sz="1600" dirty="0">
                <a:solidFill>
                  <a:srgbClr val="000000"/>
                </a:solidFill>
                <a:latin typeface="Arial Narrow" panose="020B0606020202030204" pitchFamily="34" charset="0"/>
              </a:endParaRPr>
            </a:p>
          </p:txBody>
        </p:sp>
      </p:grpSp>
      <p:sp>
        <p:nvSpPr>
          <p:cNvPr id="19" name="TextBox 18">
            <a:extLst>
              <a:ext uri="{FF2B5EF4-FFF2-40B4-BE49-F238E27FC236}">
                <a16:creationId xmlns:a16="http://schemas.microsoft.com/office/drawing/2014/main" id="{68CA968F-D49D-49D8-9471-EEEB2564431F}"/>
              </a:ext>
            </a:extLst>
          </p:cNvPr>
          <p:cNvSpPr txBox="1"/>
          <p:nvPr/>
        </p:nvSpPr>
        <p:spPr bwMode="gray">
          <a:xfrm>
            <a:off x="6192542" y="2964920"/>
            <a:ext cx="2456158" cy="1267848"/>
          </a:xfrm>
          <a:prstGeom prst="rect">
            <a:avLst/>
          </a:prstGeom>
          <a:noFill/>
          <a:ln w="38100" cmpd="sng">
            <a:solidFill>
              <a:srgbClr val="89D329"/>
            </a:solidFill>
          </a:ln>
        </p:spPr>
        <p:txBody>
          <a:bodyPr vert="horz" wrap="square" lIns="0" tIns="0" rIns="0" bIns="0" rtlCol="0">
            <a:noAutofit/>
          </a:bodyPr>
          <a:lstStyle/>
          <a:p>
            <a:pPr algn="l" rtl="0" eaLnBrk="1" fontAlgn="auto" hangingPunct="1">
              <a:lnSpc>
                <a:spcPct val="100000"/>
              </a:lnSpc>
              <a:spcBef>
                <a:spcPts val="0"/>
              </a:spcBef>
              <a:spcAft>
                <a:spcPts val="0"/>
              </a:spcAft>
            </a:pPr>
            <a:endParaRPr lang="en-US" sz="1400" dirty="0">
              <a:solidFill>
                <a:srgbClr val="000000"/>
              </a:solidFill>
              <a:latin typeface="Arial" panose="020B0604020202020204" pitchFamily="34" charset="0"/>
            </a:endParaRPr>
          </a:p>
        </p:txBody>
      </p:sp>
      <p:sp>
        <p:nvSpPr>
          <p:cNvPr id="21" name="TextBox 20">
            <a:extLst>
              <a:ext uri="{FF2B5EF4-FFF2-40B4-BE49-F238E27FC236}">
                <a16:creationId xmlns:a16="http://schemas.microsoft.com/office/drawing/2014/main" id="{6545D085-CB92-4139-824C-92E23504DB3E}"/>
              </a:ext>
            </a:extLst>
          </p:cNvPr>
          <p:cNvSpPr txBox="1"/>
          <p:nvPr/>
        </p:nvSpPr>
        <p:spPr bwMode="gray">
          <a:xfrm>
            <a:off x="8986411" y="2964919"/>
            <a:ext cx="2456158" cy="2895107"/>
          </a:xfrm>
          <a:prstGeom prst="rect">
            <a:avLst/>
          </a:prstGeom>
          <a:noFill/>
          <a:ln w="38100" cmpd="sng">
            <a:solidFill>
              <a:schemeClr val="bg2">
                <a:lumMod val="75000"/>
              </a:schemeClr>
            </a:solidFill>
          </a:ln>
        </p:spPr>
        <p:txBody>
          <a:bodyPr vert="horz" wrap="square" lIns="0" tIns="0" rIns="0" bIns="0" rtlCol="0">
            <a:noAutofit/>
          </a:bodyPr>
          <a:lstStyle/>
          <a:p>
            <a:pPr algn="l" rtl="0" eaLnBrk="1" fontAlgn="auto" hangingPunct="1">
              <a:lnSpc>
                <a:spcPct val="100000"/>
              </a:lnSpc>
              <a:spcBef>
                <a:spcPts val="0"/>
              </a:spcBef>
              <a:spcAft>
                <a:spcPts val="0"/>
              </a:spcAft>
            </a:pPr>
            <a:endParaRPr lang="en-US" sz="1400" dirty="0">
              <a:solidFill>
                <a:srgbClr val="000000"/>
              </a:solidFill>
              <a:latin typeface="Arial" panose="020B0604020202020204" pitchFamily="34" charset="0"/>
            </a:endParaRPr>
          </a:p>
        </p:txBody>
      </p:sp>
      <p:sp>
        <p:nvSpPr>
          <p:cNvPr id="17" name="TextBox 16">
            <a:extLst>
              <a:ext uri="{FF2B5EF4-FFF2-40B4-BE49-F238E27FC236}">
                <a16:creationId xmlns:a16="http://schemas.microsoft.com/office/drawing/2014/main" id="{42327D97-3F37-4D74-A993-69611FB517E7}"/>
              </a:ext>
            </a:extLst>
          </p:cNvPr>
          <p:cNvSpPr txBox="1"/>
          <p:nvPr/>
        </p:nvSpPr>
        <p:spPr bwMode="gray">
          <a:xfrm>
            <a:off x="6253090" y="3055900"/>
            <a:ext cx="2261645" cy="1111128"/>
          </a:xfrm>
          <a:prstGeom prst="rect">
            <a:avLst/>
          </a:prstGeom>
          <a:noFill/>
        </p:spPr>
        <p:txBody>
          <a:bodyPr vert="horz" wrap="square" lIns="0" tIns="0" rIns="0" bIns="0" rtlCol="0">
            <a:noAutofit/>
          </a:bodyPr>
          <a:lstStyle/>
          <a:p>
            <a:pPr>
              <a:spcBef>
                <a:spcPts val="300"/>
              </a:spcBef>
              <a:spcAft>
                <a:spcPts val="300"/>
              </a:spcAft>
            </a:pPr>
            <a:r>
              <a:rPr lang="en-US" dirty="0">
                <a:solidFill>
                  <a:srgbClr val="000000"/>
                </a:solidFill>
                <a:latin typeface="Arial Narrow" panose="020B0606020202030204" pitchFamily="34" charset="0"/>
              </a:rPr>
              <a:t>CLM retrieves files from folder “03 for ERC Submission” on Excel FTP</a:t>
            </a:r>
          </a:p>
        </p:txBody>
      </p:sp>
      <p:sp>
        <p:nvSpPr>
          <p:cNvPr id="18" name="TextBox 17">
            <a:extLst>
              <a:ext uri="{FF2B5EF4-FFF2-40B4-BE49-F238E27FC236}">
                <a16:creationId xmlns:a16="http://schemas.microsoft.com/office/drawing/2014/main" id="{F8A5A945-6CD2-45E0-B79F-5DA6D070BA50}"/>
              </a:ext>
            </a:extLst>
          </p:cNvPr>
          <p:cNvSpPr txBox="1"/>
          <p:nvPr/>
        </p:nvSpPr>
        <p:spPr bwMode="gray">
          <a:xfrm>
            <a:off x="9073654" y="3077796"/>
            <a:ext cx="2261645" cy="2261119"/>
          </a:xfrm>
          <a:prstGeom prst="rect">
            <a:avLst/>
          </a:prstGeom>
          <a:noFill/>
        </p:spPr>
        <p:txBody>
          <a:bodyPr vert="horz" wrap="square" lIns="0" tIns="0" rIns="0" bIns="0" rtlCol="0">
            <a:noAutofit/>
          </a:bodyPr>
          <a:lstStyle/>
          <a:p>
            <a:pPr marL="342900" indent="-342900">
              <a:spcBef>
                <a:spcPts val="300"/>
              </a:spcBef>
              <a:spcAft>
                <a:spcPts val="300"/>
              </a:spcAft>
              <a:buFont typeface="+mj-lt"/>
              <a:buAutoNum type="arabicParenR"/>
            </a:pPr>
            <a:r>
              <a:rPr lang="en-US" dirty="0">
                <a:solidFill>
                  <a:srgbClr val="000000"/>
                </a:solidFill>
                <a:latin typeface="Arial Narrow" panose="020B0606020202030204" pitchFamily="34" charset="0"/>
              </a:rPr>
              <a:t>CLM prepares/ completes ERC submission</a:t>
            </a:r>
          </a:p>
          <a:p>
            <a:pPr marL="342900" indent="-342900">
              <a:spcBef>
                <a:spcPts val="300"/>
              </a:spcBef>
              <a:spcAft>
                <a:spcPts val="300"/>
              </a:spcAft>
              <a:buFont typeface="+mj-lt"/>
              <a:buAutoNum type="arabicParenR"/>
            </a:pPr>
            <a:r>
              <a:rPr lang="en-US" dirty="0">
                <a:solidFill>
                  <a:srgbClr val="000000"/>
                </a:solidFill>
                <a:latin typeface="Arial Narrow" panose="020B0606020202030204" pitchFamily="34" charset="0"/>
              </a:rPr>
              <a:t>CLM notifies R&amp;R Manger once ERC submission occurs, via agreed upon communication pathway</a:t>
            </a:r>
          </a:p>
        </p:txBody>
      </p:sp>
      <p:sp>
        <p:nvSpPr>
          <p:cNvPr id="7" name="TextBox 6">
            <a:extLst>
              <a:ext uri="{FF2B5EF4-FFF2-40B4-BE49-F238E27FC236}">
                <a16:creationId xmlns:a16="http://schemas.microsoft.com/office/drawing/2014/main" id="{62F75C23-E5D5-45A0-95F4-F01D4E44CFAD}"/>
              </a:ext>
            </a:extLst>
          </p:cNvPr>
          <p:cNvSpPr txBox="1"/>
          <p:nvPr/>
        </p:nvSpPr>
        <p:spPr bwMode="gray">
          <a:xfrm>
            <a:off x="605927" y="4945626"/>
            <a:ext cx="5647163" cy="1032387"/>
          </a:xfrm>
          <a:prstGeom prst="rect">
            <a:avLst/>
          </a:prstGeom>
          <a:noFill/>
        </p:spPr>
        <p:txBody>
          <a:bodyPr vert="horz" wrap="square" lIns="0" tIns="0" rIns="0" bIns="0" rtlCol="0">
            <a:noAutofit/>
          </a:bodyPr>
          <a:lstStyle/>
          <a:p>
            <a:pPr algn="l" rtl="0" eaLnBrk="1" fontAlgn="auto" hangingPunct="1">
              <a:lnSpc>
                <a:spcPct val="100000"/>
              </a:lnSpc>
              <a:spcBef>
                <a:spcPts val="0"/>
              </a:spcBef>
              <a:spcAft>
                <a:spcPts val="0"/>
              </a:spcAft>
            </a:pPr>
            <a:r>
              <a:rPr lang="en-US" sz="1800" b="0" i="1" u="none" baseline="0" dirty="0">
                <a:solidFill>
                  <a:srgbClr val="D30F4B"/>
                </a:solidFill>
                <a:latin typeface="Arial" panose="020B0604020202020204" pitchFamily="34" charset="0"/>
              </a:rPr>
              <a:t>Guidance:  R&amp;R Manager can choose between slide </a:t>
            </a:r>
            <a:r>
              <a:rPr lang="en-US" sz="1800" b="0" i="1" u="none" baseline="0" dirty="0">
                <a:solidFill>
                  <a:srgbClr val="D30F4B"/>
                </a:solidFill>
                <a:latin typeface="Arial" panose="020B0604020202020204" pitchFamily="34" charset="0"/>
                <a:hlinkClick r:id="rId7" action="ppaction://hlinksldjump">
                  <a:extLst>
                    <a:ext uri="{A12FA001-AC4F-418D-AE19-62706E023703}">
                      <ahyp:hlinkClr xmlns:ahyp="http://schemas.microsoft.com/office/drawing/2018/hyperlinkcolor" val="tx"/>
                    </a:ext>
                  </a:extLst>
                </a:hlinkClick>
              </a:rPr>
              <a:t>Slide Option 1</a:t>
            </a:r>
            <a:r>
              <a:rPr lang="en-US" sz="1800" b="0" i="1" u="none" baseline="0" dirty="0">
                <a:solidFill>
                  <a:srgbClr val="D30F4B"/>
                </a:solidFill>
                <a:latin typeface="Arial" panose="020B0604020202020204" pitchFamily="34" charset="0"/>
              </a:rPr>
              <a:t> or </a:t>
            </a:r>
            <a:r>
              <a:rPr lang="en-US" sz="1800" b="0" i="1" u="none" baseline="0" dirty="0">
                <a:solidFill>
                  <a:srgbClr val="D30F4B"/>
                </a:solidFill>
                <a:latin typeface="Arial" panose="020B0604020202020204" pitchFamily="34" charset="0"/>
                <a:hlinkClick r:id="rId8" action="ppaction://hlinksldjump">
                  <a:extLst>
                    <a:ext uri="{A12FA001-AC4F-418D-AE19-62706E023703}">
                      <ahyp:hlinkClr xmlns:ahyp="http://schemas.microsoft.com/office/drawing/2018/hyperlinkcolor" val="tx"/>
                    </a:ext>
                  </a:extLst>
                </a:hlinkClick>
              </a:rPr>
              <a:t>Slide Option 2</a:t>
            </a:r>
            <a:endParaRPr lang="en-US" sz="1800" b="0" i="1" u="none" baseline="0" dirty="0">
              <a:solidFill>
                <a:srgbClr val="D30F4B"/>
              </a:solidFill>
              <a:latin typeface="Arial" panose="020B0604020202020204" pitchFamily="34" charset="0"/>
            </a:endParaRPr>
          </a:p>
        </p:txBody>
      </p:sp>
    </p:spTree>
    <p:extLst>
      <p:ext uri="{BB962C8B-B14F-4D97-AF65-F5344CB8AC3E}">
        <p14:creationId xmlns:p14="http://schemas.microsoft.com/office/powerpoint/2010/main" val="22568878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53FAA297-117A-47FB-816D-CAACE298E4C8}"/>
              </a:ext>
            </a:extLst>
          </p:cNvPr>
          <p:cNvPicPr>
            <a:picLocks noChangeAspect="1"/>
          </p:cNvPicPr>
          <p:nvPr/>
        </p:nvPicPr>
        <p:blipFill>
          <a:blip r:embed="rId2"/>
          <a:stretch>
            <a:fillRect/>
          </a:stretch>
        </p:blipFill>
        <p:spPr>
          <a:xfrm>
            <a:off x="8242701" y="1686467"/>
            <a:ext cx="2743941" cy="3908261"/>
          </a:xfrm>
          <a:prstGeom prst="rect">
            <a:avLst/>
          </a:prstGeom>
        </p:spPr>
      </p:pic>
      <p:sp>
        <p:nvSpPr>
          <p:cNvPr id="2" name="Content Placeholder 2">
            <a:extLst>
              <a:ext uri="{FF2B5EF4-FFF2-40B4-BE49-F238E27FC236}">
                <a16:creationId xmlns:a16="http://schemas.microsoft.com/office/drawing/2014/main" id="{675708F3-6DCE-4C48-BE62-569BD5FFCC41}"/>
              </a:ext>
            </a:extLst>
          </p:cNvPr>
          <p:cNvSpPr txBox="1">
            <a:spLocks/>
          </p:cNvSpPr>
          <p:nvPr/>
        </p:nvSpPr>
        <p:spPr>
          <a:xfrm>
            <a:off x="392006" y="1944170"/>
            <a:ext cx="6704727" cy="38768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866" indent="-342866">
              <a:buFont typeface="+mj-lt"/>
              <a:buAutoNum type="arabicPeriod"/>
            </a:pPr>
            <a:r>
              <a:rPr lang="en-GB" sz="2000" dirty="0"/>
              <a:t>Once Excel completes the adaption of revisions post review, they will upload the ERC-ready files to folder 03 For ERC Submission</a:t>
            </a:r>
          </a:p>
          <a:p>
            <a:pPr marL="342866" indent="-342866">
              <a:buFont typeface="+mj-lt"/>
              <a:buAutoNum type="arabicPeriod"/>
            </a:pPr>
            <a:endParaRPr lang="en-GB" sz="2000" dirty="0"/>
          </a:p>
          <a:p>
            <a:pPr marL="342866" indent="-342866">
              <a:buFont typeface="+mj-lt"/>
              <a:buAutoNum type="arabicPeriod"/>
            </a:pPr>
            <a:r>
              <a:rPr lang="en-GB" sz="2000" dirty="0"/>
              <a:t>ERC submission ready files will be formatted PDFs.</a:t>
            </a:r>
          </a:p>
          <a:p>
            <a:pPr marL="342866" indent="-342866">
              <a:buFont typeface="+mj-lt"/>
              <a:buAutoNum type="arabicPeriod"/>
            </a:pPr>
            <a:endParaRPr lang="en-GB" sz="2000" dirty="0"/>
          </a:p>
          <a:p>
            <a:pPr marL="342866" indent="-342866">
              <a:buFont typeface="+mj-lt"/>
              <a:buAutoNum type="arabicPeriod"/>
            </a:pPr>
            <a:r>
              <a:rPr lang="en-GB" sz="2000" dirty="0"/>
              <a:t>R&amp;R Manager will notify you once your ERC files are ready so you can retrieve them from folder 03 For ERC Submission</a:t>
            </a:r>
            <a:endParaRPr lang="en-US" sz="2000" dirty="0"/>
          </a:p>
        </p:txBody>
      </p:sp>
      <p:sp>
        <p:nvSpPr>
          <p:cNvPr id="3" name="Title 7">
            <a:extLst>
              <a:ext uri="{FF2B5EF4-FFF2-40B4-BE49-F238E27FC236}">
                <a16:creationId xmlns:a16="http://schemas.microsoft.com/office/drawing/2014/main" id="{29270D20-946F-4F90-9E58-A10DE3ECEF23}"/>
              </a:ext>
            </a:extLst>
          </p:cNvPr>
          <p:cNvSpPr>
            <a:spLocks noGrp="1"/>
          </p:cNvSpPr>
          <p:nvPr>
            <p:ph type="title"/>
          </p:nvPr>
        </p:nvSpPr>
        <p:spPr/>
        <p:txBody>
          <a:bodyPr/>
          <a:lstStyle/>
          <a:p>
            <a:r>
              <a:rPr lang="en-GB" dirty="0"/>
              <a:t>ERC Submission Preparation</a:t>
            </a:r>
            <a:endParaRPr lang="en-US" dirty="0"/>
          </a:p>
        </p:txBody>
      </p:sp>
      <p:sp>
        <p:nvSpPr>
          <p:cNvPr id="5" name="Rectangle 4">
            <a:extLst>
              <a:ext uri="{FF2B5EF4-FFF2-40B4-BE49-F238E27FC236}">
                <a16:creationId xmlns:a16="http://schemas.microsoft.com/office/drawing/2014/main" id="{5E0882A3-D678-4B90-91EB-622B5A08B9F3}"/>
              </a:ext>
            </a:extLst>
          </p:cNvPr>
          <p:cNvSpPr/>
          <p:nvPr/>
        </p:nvSpPr>
        <p:spPr>
          <a:xfrm>
            <a:off x="8423256" y="3640597"/>
            <a:ext cx="2332975" cy="609521"/>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a:extLst>
              <a:ext uri="{FF2B5EF4-FFF2-40B4-BE49-F238E27FC236}">
                <a16:creationId xmlns:a16="http://schemas.microsoft.com/office/drawing/2014/main" id="{9C592125-CDEC-4619-B915-96284954F82E}"/>
              </a:ext>
            </a:extLst>
          </p:cNvPr>
          <p:cNvSpPr txBox="1"/>
          <p:nvPr/>
        </p:nvSpPr>
        <p:spPr bwMode="gray">
          <a:xfrm>
            <a:off x="1033066" y="5407743"/>
            <a:ext cx="6704727" cy="1032387"/>
          </a:xfrm>
          <a:prstGeom prst="rect">
            <a:avLst/>
          </a:prstGeom>
          <a:noFill/>
        </p:spPr>
        <p:txBody>
          <a:bodyPr vert="horz" wrap="square" lIns="0" tIns="0" rIns="0" bIns="0" rtlCol="0">
            <a:noAutofit/>
          </a:bodyPr>
          <a:lstStyle/>
          <a:p>
            <a:pPr algn="l" rtl="0" eaLnBrk="1" fontAlgn="auto" hangingPunct="1">
              <a:lnSpc>
                <a:spcPct val="100000"/>
              </a:lnSpc>
              <a:spcBef>
                <a:spcPts val="0"/>
              </a:spcBef>
              <a:spcAft>
                <a:spcPts val="0"/>
              </a:spcAft>
            </a:pPr>
            <a:r>
              <a:rPr lang="en-US" sz="1800" b="0" i="1" u="none" baseline="0" dirty="0">
                <a:solidFill>
                  <a:srgbClr val="D30F4B"/>
                </a:solidFill>
                <a:latin typeface="Arial" panose="020B0604020202020204" pitchFamily="34" charset="0"/>
              </a:rPr>
              <a:t>Guidance:  R&amp;R Manager can choose between slide </a:t>
            </a:r>
            <a:r>
              <a:rPr lang="en-US" sz="1800" b="0" i="1" u="none" baseline="0" dirty="0">
                <a:solidFill>
                  <a:srgbClr val="D30F4B"/>
                </a:solidFill>
                <a:latin typeface="Arial" panose="020B0604020202020204" pitchFamily="34" charset="0"/>
                <a:hlinkClick r:id="rId3" action="ppaction://hlinksldjump">
                  <a:extLst>
                    <a:ext uri="{A12FA001-AC4F-418D-AE19-62706E023703}">
                      <ahyp:hlinkClr xmlns:ahyp="http://schemas.microsoft.com/office/drawing/2018/hyperlinkcolor" val="tx"/>
                    </a:ext>
                  </a:extLst>
                </a:hlinkClick>
              </a:rPr>
              <a:t>Slide Option 1</a:t>
            </a:r>
            <a:r>
              <a:rPr lang="en-US" sz="1800" b="0" i="1" u="none" baseline="0" dirty="0">
                <a:solidFill>
                  <a:srgbClr val="D30F4B"/>
                </a:solidFill>
                <a:latin typeface="Arial" panose="020B0604020202020204" pitchFamily="34" charset="0"/>
              </a:rPr>
              <a:t> or </a:t>
            </a:r>
            <a:r>
              <a:rPr lang="en-US" sz="1800" b="0" i="1" u="none" baseline="0" dirty="0">
                <a:solidFill>
                  <a:srgbClr val="D30F4B"/>
                </a:solidFill>
                <a:latin typeface="Arial" panose="020B0604020202020204" pitchFamily="34" charset="0"/>
                <a:hlinkClick r:id="rId4" action="ppaction://hlinksldjump">
                  <a:extLst>
                    <a:ext uri="{A12FA001-AC4F-418D-AE19-62706E023703}">
                      <ahyp:hlinkClr xmlns:ahyp="http://schemas.microsoft.com/office/drawing/2018/hyperlinkcolor" val="tx"/>
                    </a:ext>
                  </a:extLst>
                </a:hlinkClick>
              </a:rPr>
              <a:t>Slide Option 2</a:t>
            </a:r>
            <a:endParaRPr lang="en-US" sz="1800" b="0" i="1" u="none" baseline="0" dirty="0">
              <a:solidFill>
                <a:srgbClr val="D30F4B"/>
              </a:solidFill>
              <a:latin typeface="Arial" panose="020B0604020202020204" pitchFamily="34" charset="0"/>
            </a:endParaRPr>
          </a:p>
        </p:txBody>
      </p:sp>
      <p:sp>
        <p:nvSpPr>
          <p:cNvPr id="12" name="Date Placeholder 11">
            <a:extLst>
              <a:ext uri="{FF2B5EF4-FFF2-40B4-BE49-F238E27FC236}">
                <a16:creationId xmlns:a16="http://schemas.microsoft.com/office/drawing/2014/main" id="{F7532B36-23D5-4DB9-9AC7-5F2FE0C2834B}"/>
              </a:ext>
            </a:extLst>
          </p:cNvPr>
          <p:cNvSpPr>
            <a:spLocks noGrp="1"/>
          </p:cNvSpPr>
          <p:nvPr>
            <p:ph type="dt" sz="half" idx="15"/>
          </p:nvPr>
        </p:nvSpPr>
        <p:spPr/>
        <p:txBody>
          <a:bodyPr/>
          <a:lstStyle/>
          <a:p>
            <a:fld id="{1FE54FC6-1F2B-4F17-A687-4F0308C07B9F}" type="datetime1">
              <a:rPr lang="en-US" smtClean="0"/>
              <a:t>1/5/2022</a:t>
            </a:fld>
            <a:endParaRPr lang="en-US" dirty="0"/>
          </a:p>
        </p:txBody>
      </p:sp>
      <p:sp>
        <p:nvSpPr>
          <p:cNvPr id="13" name="Footer Placeholder 12">
            <a:extLst>
              <a:ext uri="{FF2B5EF4-FFF2-40B4-BE49-F238E27FC236}">
                <a16:creationId xmlns:a16="http://schemas.microsoft.com/office/drawing/2014/main" id="{4FC7473D-3EF7-4ACB-9B0C-468457D9FAFE}"/>
              </a:ext>
            </a:extLst>
          </p:cNvPr>
          <p:cNvSpPr>
            <a:spLocks noGrp="1"/>
          </p:cNvSpPr>
          <p:nvPr>
            <p:ph type="ftr" sz="quarter" idx="16"/>
          </p:nvPr>
        </p:nvSpPr>
        <p:spPr/>
        <p:txBody>
          <a:bodyPr/>
          <a:lstStyle/>
          <a:p>
            <a:r>
              <a:rPr lang="en-US" dirty="0"/>
              <a:t>Patient Recruitment and Retention//CLM ICR Training</a:t>
            </a:r>
          </a:p>
        </p:txBody>
      </p:sp>
      <p:sp>
        <p:nvSpPr>
          <p:cNvPr id="14" name="Slide Number Placeholder 13">
            <a:extLst>
              <a:ext uri="{FF2B5EF4-FFF2-40B4-BE49-F238E27FC236}">
                <a16:creationId xmlns:a16="http://schemas.microsoft.com/office/drawing/2014/main" id="{768EE823-FCBE-43AA-A593-993196465B8C}"/>
              </a:ext>
            </a:extLst>
          </p:cNvPr>
          <p:cNvSpPr>
            <a:spLocks noGrp="1"/>
          </p:cNvSpPr>
          <p:nvPr>
            <p:ph type="sldNum" sz="quarter" idx="17"/>
          </p:nvPr>
        </p:nvSpPr>
        <p:spPr/>
        <p:txBody>
          <a:bodyPr/>
          <a:lstStyle/>
          <a:p>
            <a:fld id="{EEAD9179-7A6B-4268-BEB2-F3B8EB06115B}" type="slidenum">
              <a:rPr lang="en-US" smtClean="0"/>
              <a:pPr/>
              <a:t>26</a:t>
            </a:fld>
            <a:endParaRPr lang="en-US" dirty="0"/>
          </a:p>
        </p:txBody>
      </p:sp>
    </p:spTree>
    <p:extLst>
      <p:ext uri="{BB962C8B-B14F-4D97-AF65-F5344CB8AC3E}">
        <p14:creationId xmlns:p14="http://schemas.microsoft.com/office/powerpoint/2010/main" val="16756195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Translation ICR Process Flow:  ERC Approval/Feedback</a:t>
            </a:r>
          </a:p>
        </p:txBody>
      </p:sp>
      <p:sp>
        <p:nvSpPr>
          <p:cNvPr id="5" name="Date Placeholder 4">
            <a:extLst>
              <a:ext uri="{FF2B5EF4-FFF2-40B4-BE49-F238E27FC236}">
                <a16:creationId xmlns:a16="http://schemas.microsoft.com/office/drawing/2014/main" id="{FE2C20D2-3789-42EA-8671-E23275643C2A}"/>
              </a:ext>
            </a:extLst>
          </p:cNvPr>
          <p:cNvSpPr>
            <a:spLocks noGrp="1"/>
          </p:cNvSpPr>
          <p:nvPr>
            <p:ph type="dt" sz="half" idx="15"/>
          </p:nvPr>
        </p:nvSpPr>
        <p:spPr/>
        <p:txBody>
          <a:bodyPr/>
          <a:lstStyle/>
          <a:p>
            <a:fld id="{9F8E70CD-B9F7-43F8-8F79-0D201C5151E9}" type="datetime1">
              <a:rPr lang="en-US" smtClean="0"/>
              <a:t>1/5/2022</a:t>
            </a:fld>
            <a:endParaRPr lang="en-US" dirty="0"/>
          </a:p>
        </p:txBody>
      </p:sp>
      <p:sp>
        <p:nvSpPr>
          <p:cNvPr id="6" name="Footer Placeholder 5">
            <a:extLst>
              <a:ext uri="{FF2B5EF4-FFF2-40B4-BE49-F238E27FC236}">
                <a16:creationId xmlns:a16="http://schemas.microsoft.com/office/drawing/2014/main" id="{8876B9C6-CBE1-4974-A640-DD4DCFA9BC7D}"/>
              </a:ext>
            </a:extLst>
          </p:cNvPr>
          <p:cNvSpPr>
            <a:spLocks noGrp="1"/>
          </p:cNvSpPr>
          <p:nvPr>
            <p:ph type="ftr" sz="quarter" idx="16"/>
          </p:nvPr>
        </p:nvSpPr>
        <p:spPr/>
        <p:txBody>
          <a:bodyPr/>
          <a:lstStyle/>
          <a:p>
            <a:r>
              <a:rPr lang="en-US" dirty="0"/>
              <a:t>Patient Recruitment and Retention//CLM ICR Training</a:t>
            </a:r>
          </a:p>
        </p:txBody>
      </p:sp>
      <p:sp>
        <p:nvSpPr>
          <p:cNvPr id="7" name="Slide Number Placeholder 6">
            <a:extLst>
              <a:ext uri="{FF2B5EF4-FFF2-40B4-BE49-F238E27FC236}">
                <a16:creationId xmlns:a16="http://schemas.microsoft.com/office/drawing/2014/main" id="{0A73C1F3-B131-496F-8221-E36DAB587A5B}"/>
              </a:ext>
            </a:extLst>
          </p:cNvPr>
          <p:cNvSpPr>
            <a:spLocks noGrp="1"/>
          </p:cNvSpPr>
          <p:nvPr>
            <p:ph type="sldNum" sz="quarter" idx="17"/>
          </p:nvPr>
        </p:nvSpPr>
        <p:spPr/>
        <p:txBody>
          <a:bodyPr/>
          <a:lstStyle/>
          <a:p>
            <a:pPr defTabSz="1219868"/>
            <a:r>
              <a:rPr lang="en-US" dirty="0">
                <a:solidFill>
                  <a:srgbClr val="4D4D4D"/>
                </a:solidFill>
              </a:rPr>
              <a:t>Page </a:t>
            </a:r>
            <a:fld id="{87F334AE-4EAC-4C2D-A638-92A76F09FCC4}" type="slidenum">
              <a:rPr lang="en-US" smtClean="0">
                <a:solidFill>
                  <a:srgbClr val="4D4D4D"/>
                </a:solidFill>
              </a:rPr>
              <a:pPr defTabSz="1219868"/>
              <a:t>27</a:t>
            </a:fld>
            <a:endParaRPr lang="en-US" dirty="0">
              <a:solidFill>
                <a:srgbClr val="4D4D4D"/>
              </a:solidFill>
            </a:endParaRPr>
          </a:p>
        </p:txBody>
      </p:sp>
      <p:sp>
        <p:nvSpPr>
          <p:cNvPr id="29" name="Rounded Rectangle 28"/>
          <p:cNvSpPr/>
          <p:nvPr/>
        </p:nvSpPr>
        <p:spPr bwMode="auto">
          <a:xfrm>
            <a:off x="376018" y="6227404"/>
            <a:ext cx="1920240" cy="201168"/>
          </a:xfrm>
          <a:prstGeom prst="roundRect">
            <a:avLst/>
          </a:prstGeom>
          <a:solidFill>
            <a:schemeClr val="accent6">
              <a:lumMod val="75000"/>
            </a:schemeClr>
          </a:solidFill>
          <a:ln w="9525" algn="ctr">
            <a:noFill/>
            <a:miter lim="800000"/>
            <a:headEnd/>
            <a:tailEnd/>
          </a:ln>
          <a:effectLst/>
          <a:scene3d>
            <a:camera prst="orthographicFront"/>
            <a:lightRig rig="threePt" dir="t"/>
          </a:scene3d>
          <a:sp3d>
            <a:bevelT/>
          </a:sp3d>
        </p:spPr>
        <p:txBody>
          <a:bodyPr vert="horz" wrap="square" lIns="91428" tIns="45714" rIns="91428" bIns="45714" numCol="1" rtlCol="0" anchor="ctr" anchorCtr="0" compatLnSpc="1">
            <a:prstTxWarp prst="textNoShape">
              <a:avLst/>
            </a:prstTxWarp>
          </a:bodyPr>
          <a:lstStyle/>
          <a:p>
            <a:pPr algn="ctr"/>
            <a:r>
              <a:rPr lang="en-US" sz="1050" b="1" dirty="0">
                <a:solidFill>
                  <a:schemeClr val="bg1"/>
                </a:solidFill>
                <a:latin typeface="Arial Narrow" panose="020B0606020202030204" pitchFamily="34" charset="0"/>
              </a:rPr>
              <a:t>CLM led activity</a:t>
            </a:r>
          </a:p>
        </p:txBody>
      </p:sp>
      <p:sp>
        <p:nvSpPr>
          <p:cNvPr id="15" name="Rounded Rectangle 14"/>
          <p:cNvSpPr/>
          <p:nvPr/>
        </p:nvSpPr>
        <p:spPr bwMode="auto">
          <a:xfrm>
            <a:off x="402306" y="1642514"/>
            <a:ext cx="3167528" cy="966265"/>
          </a:xfrm>
          <a:prstGeom prst="roundRect">
            <a:avLst/>
          </a:prstGeom>
          <a:solidFill>
            <a:schemeClr val="bg1">
              <a:lumMod val="75000"/>
            </a:schemeClr>
          </a:solidFill>
          <a:ln w="9525" algn="ctr">
            <a:noFill/>
            <a:miter lim="800000"/>
            <a:headEnd/>
            <a:tailEnd/>
          </a:ln>
          <a:effectLst/>
          <a:scene3d>
            <a:camera prst="orthographicFront"/>
            <a:lightRig rig="threePt" dir="t"/>
          </a:scene3d>
          <a:sp3d>
            <a:bevelT/>
          </a:sp3d>
        </p:spPr>
        <p:txBody>
          <a:bodyPr vert="horz" wrap="square" lIns="91428" tIns="45714" rIns="91428" bIns="45714" numCol="1" rtlCol="0" anchor="ctr" anchorCtr="0" compatLnSpc="1">
            <a:prstTxWarp prst="textNoShape">
              <a:avLst/>
            </a:prstTxWarp>
          </a:bodyPr>
          <a:lstStyle/>
          <a:p>
            <a:pPr lvl="0" algn="ctr"/>
            <a:r>
              <a:rPr lang="en-US" sz="1200" b="1" dirty="0">
                <a:solidFill>
                  <a:schemeClr val="bg1"/>
                </a:solidFill>
                <a:latin typeface="Arial Narrow" panose="020B0606020202030204" pitchFamily="34" charset="0"/>
              </a:rPr>
              <a:t>Excel loads translated files of R&amp;R materials into your country folder in their FTP</a:t>
            </a:r>
          </a:p>
        </p:txBody>
      </p:sp>
      <p:sp>
        <p:nvSpPr>
          <p:cNvPr id="19" name="Right Arrow 18"/>
          <p:cNvSpPr/>
          <p:nvPr/>
        </p:nvSpPr>
        <p:spPr bwMode="gray">
          <a:xfrm>
            <a:off x="7849987" y="1795189"/>
            <a:ext cx="365760" cy="465416"/>
          </a:xfrm>
          <a:prstGeom prst="rightArrow">
            <a:avLst/>
          </a:prstGeom>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latin typeface="Arial" panose="020B0604020202020204" pitchFamily="34" charset="0"/>
            </a:endParaRPr>
          </a:p>
        </p:txBody>
      </p:sp>
      <p:sp>
        <p:nvSpPr>
          <p:cNvPr id="20" name="Right Arrow 19"/>
          <p:cNvSpPr/>
          <p:nvPr/>
        </p:nvSpPr>
        <p:spPr bwMode="gray">
          <a:xfrm rot="10800000">
            <a:off x="7980100" y="3137205"/>
            <a:ext cx="365760" cy="465416"/>
          </a:xfrm>
          <a:prstGeom prst="rightArrow">
            <a:avLst/>
          </a:prstGeom>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latin typeface="Arial" panose="020B0604020202020204" pitchFamily="34" charset="0"/>
            </a:endParaRPr>
          </a:p>
        </p:txBody>
      </p:sp>
      <p:sp>
        <p:nvSpPr>
          <p:cNvPr id="24" name="Right Arrow 23"/>
          <p:cNvSpPr/>
          <p:nvPr/>
        </p:nvSpPr>
        <p:spPr bwMode="gray">
          <a:xfrm rot="5400000">
            <a:off x="10028542" y="2591659"/>
            <a:ext cx="372332" cy="457200"/>
          </a:xfrm>
          <a:prstGeom prst="rightArrow">
            <a:avLst/>
          </a:prstGeom>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latin typeface="Arial" panose="020B0604020202020204" pitchFamily="34" charset="0"/>
            </a:endParaRPr>
          </a:p>
        </p:txBody>
      </p:sp>
      <p:sp>
        <p:nvSpPr>
          <p:cNvPr id="27" name="Right Arrow 26"/>
          <p:cNvSpPr/>
          <p:nvPr/>
        </p:nvSpPr>
        <p:spPr bwMode="gray">
          <a:xfrm>
            <a:off x="7898399" y="4661708"/>
            <a:ext cx="365760" cy="465416"/>
          </a:xfrm>
          <a:prstGeom prst="rightArrow">
            <a:avLst/>
          </a:prstGeom>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latin typeface="Arial" panose="020B0604020202020204" pitchFamily="34" charset="0"/>
            </a:endParaRPr>
          </a:p>
        </p:txBody>
      </p:sp>
      <p:sp>
        <p:nvSpPr>
          <p:cNvPr id="12" name="Rounded Rectangle 11"/>
          <p:cNvSpPr/>
          <p:nvPr/>
        </p:nvSpPr>
        <p:spPr bwMode="auto">
          <a:xfrm>
            <a:off x="4480003" y="1647437"/>
            <a:ext cx="3167528" cy="987828"/>
          </a:xfrm>
          <a:prstGeom prst="roundRect">
            <a:avLst/>
          </a:prstGeom>
          <a:solidFill>
            <a:schemeClr val="bg1">
              <a:lumMod val="75000"/>
            </a:schemeClr>
          </a:solidFill>
          <a:ln w="9525" algn="ctr">
            <a:noFill/>
            <a:miter lim="800000"/>
            <a:headEnd/>
            <a:tailEnd/>
          </a:ln>
          <a:effectLst/>
          <a:scene3d>
            <a:camera prst="orthographicFront"/>
            <a:lightRig rig="threePt" dir="t"/>
          </a:scene3d>
          <a:sp3d>
            <a:bevelT/>
          </a:sp3d>
        </p:spPr>
        <p:txBody>
          <a:bodyPr vert="horz" wrap="square" lIns="91428" tIns="45714" rIns="91428" bIns="45714" numCol="1" rtlCol="0" anchor="ctr" anchorCtr="0" compatLnSpc="1">
            <a:prstTxWarp prst="textNoShape">
              <a:avLst/>
            </a:prstTxWarp>
          </a:bodyPr>
          <a:lstStyle/>
          <a:p>
            <a:pPr algn="ctr"/>
            <a:r>
              <a:rPr lang="en-US" sz="1200" b="1" dirty="0">
                <a:solidFill>
                  <a:schemeClr val="bg1"/>
                </a:solidFill>
                <a:latin typeface="Arial Narrow"/>
              </a:rPr>
              <a:t>RR Manager informs CLM when country files are available for In country Review (ICR)</a:t>
            </a:r>
          </a:p>
        </p:txBody>
      </p:sp>
      <p:sp>
        <p:nvSpPr>
          <p:cNvPr id="13" name="Rounded Rectangle 12"/>
          <p:cNvSpPr/>
          <p:nvPr/>
        </p:nvSpPr>
        <p:spPr bwMode="auto">
          <a:xfrm>
            <a:off x="8557700" y="1639373"/>
            <a:ext cx="3167528" cy="975283"/>
          </a:xfrm>
          <a:prstGeom prst="roundRect">
            <a:avLst/>
          </a:prstGeom>
          <a:solidFill>
            <a:schemeClr val="bg1">
              <a:lumMod val="75000"/>
            </a:schemeClr>
          </a:solidFill>
          <a:ln w="9525" algn="ctr">
            <a:noFill/>
            <a:miter lim="800000"/>
            <a:headEnd/>
            <a:tailEnd/>
          </a:ln>
          <a:effectLst/>
          <a:scene3d>
            <a:camera prst="orthographicFront"/>
            <a:lightRig rig="threePt" dir="t"/>
          </a:scene3d>
          <a:sp3d>
            <a:bevelT/>
          </a:sp3d>
        </p:spPr>
        <p:txBody>
          <a:bodyPr vert="horz" wrap="square" lIns="91428" tIns="45714" rIns="91428" bIns="45714" numCol="1" rtlCol="0" anchor="ctr" anchorCtr="0" compatLnSpc="1">
            <a:prstTxWarp prst="textNoShape">
              <a:avLst/>
            </a:prstTxWarp>
          </a:bodyPr>
          <a:lstStyle/>
          <a:p>
            <a:pPr algn="ctr"/>
            <a:r>
              <a:rPr lang="en-US" sz="1200" b="1" dirty="0">
                <a:solidFill>
                  <a:schemeClr val="bg1"/>
                </a:solidFill>
                <a:latin typeface="Arial Narrow" panose="020B0606020202030204" pitchFamily="34" charset="0"/>
              </a:rPr>
              <a:t>CLM  reviews READ FIRST folder and downloads files from FTP “01 For Review by CLM” for In Country Review (ICR)</a:t>
            </a:r>
          </a:p>
        </p:txBody>
      </p:sp>
      <p:sp>
        <p:nvSpPr>
          <p:cNvPr id="14" name="Rounded Rectangle 13"/>
          <p:cNvSpPr/>
          <p:nvPr/>
        </p:nvSpPr>
        <p:spPr bwMode="auto">
          <a:xfrm>
            <a:off x="8687669" y="2979113"/>
            <a:ext cx="3167528" cy="999408"/>
          </a:xfrm>
          <a:prstGeom prst="roundRect">
            <a:avLst/>
          </a:prstGeom>
          <a:solidFill>
            <a:schemeClr val="bg1">
              <a:lumMod val="75000"/>
            </a:schemeClr>
          </a:solidFill>
          <a:ln w="9525" algn="ctr">
            <a:noFill/>
            <a:miter lim="800000"/>
            <a:headEnd/>
            <a:tailEnd/>
          </a:ln>
          <a:effectLst/>
          <a:scene3d>
            <a:camera prst="orthographicFront"/>
            <a:lightRig rig="threePt" dir="t"/>
          </a:scene3d>
          <a:sp3d>
            <a:bevelT/>
          </a:sp3d>
        </p:spPr>
        <p:txBody>
          <a:bodyPr vert="horz" wrap="square" lIns="91428" tIns="45714" rIns="91428" bIns="45714" numCol="1" rtlCol="0" anchor="ctr" anchorCtr="0" compatLnSpc="1">
            <a:prstTxWarp prst="textNoShape">
              <a:avLst/>
            </a:prstTxWarp>
          </a:bodyPr>
          <a:lstStyle/>
          <a:p>
            <a:pPr algn="ctr"/>
            <a:r>
              <a:rPr lang="en-US" sz="1200" b="1" dirty="0">
                <a:solidFill>
                  <a:schemeClr val="bg1"/>
                </a:solidFill>
                <a:latin typeface="Arial Narrow" panose="020B0606020202030204" pitchFamily="34" charset="0"/>
              </a:rPr>
              <a:t>CLM completes In Country Review and CLM Feedback Form and uploads into the “02 Reviewed by CLM” folder on Excel  FTP</a:t>
            </a:r>
          </a:p>
        </p:txBody>
      </p:sp>
      <p:sp>
        <p:nvSpPr>
          <p:cNvPr id="16" name="Rounded Rectangle 15"/>
          <p:cNvSpPr/>
          <p:nvPr/>
        </p:nvSpPr>
        <p:spPr bwMode="auto">
          <a:xfrm>
            <a:off x="4470763" y="2971353"/>
            <a:ext cx="3167528" cy="1012336"/>
          </a:xfrm>
          <a:prstGeom prst="roundRect">
            <a:avLst/>
          </a:prstGeom>
          <a:solidFill>
            <a:schemeClr val="bg1">
              <a:lumMod val="75000"/>
            </a:schemeClr>
          </a:solidFill>
          <a:ln w="9525" algn="ctr">
            <a:noFill/>
            <a:miter lim="800000"/>
            <a:headEnd/>
            <a:tailEnd/>
          </a:ln>
          <a:effectLst/>
          <a:scene3d>
            <a:camera prst="orthographicFront"/>
            <a:lightRig rig="threePt" dir="t"/>
          </a:scene3d>
          <a:sp3d>
            <a:bevelT/>
          </a:sp3d>
        </p:spPr>
        <p:txBody>
          <a:bodyPr vert="horz" wrap="square" lIns="91428" tIns="45714" rIns="91428" bIns="45714" numCol="1" rtlCol="0" anchor="ctr" anchorCtr="0" compatLnSpc="1">
            <a:prstTxWarp prst="textNoShape">
              <a:avLst/>
            </a:prstTxWarp>
          </a:bodyPr>
          <a:lstStyle/>
          <a:p>
            <a:pPr algn="ctr"/>
            <a:r>
              <a:rPr lang="en-US" sz="1200" b="1" dirty="0">
                <a:solidFill>
                  <a:schemeClr val="bg1"/>
                </a:solidFill>
                <a:latin typeface="Arial Narrow" panose="020B0606020202030204" pitchFamily="34" charset="0"/>
              </a:rPr>
              <a:t>CLM notifies RR Manager that ICR files have been loaded to Excel FTP with track changes</a:t>
            </a:r>
          </a:p>
        </p:txBody>
      </p:sp>
      <p:sp>
        <p:nvSpPr>
          <p:cNvPr id="18" name="Right Arrow 17"/>
          <p:cNvSpPr/>
          <p:nvPr/>
        </p:nvSpPr>
        <p:spPr bwMode="gray">
          <a:xfrm>
            <a:off x="3772289" y="1873215"/>
            <a:ext cx="365760" cy="465416"/>
          </a:xfrm>
          <a:prstGeom prst="rightArrow">
            <a:avLst/>
          </a:prstGeom>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latin typeface="Arial" panose="020B0604020202020204" pitchFamily="34" charset="0"/>
            </a:endParaRPr>
          </a:p>
        </p:txBody>
      </p:sp>
      <p:sp>
        <p:nvSpPr>
          <p:cNvPr id="21" name="Right Arrow 20"/>
          <p:cNvSpPr/>
          <p:nvPr/>
        </p:nvSpPr>
        <p:spPr bwMode="gray">
          <a:xfrm rot="10800000">
            <a:off x="3763194" y="3259829"/>
            <a:ext cx="365760" cy="465416"/>
          </a:xfrm>
          <a:prstGeom prst="rightArrow">
            <a:avLst/>
          </a:prstGeom>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latin typeface="Arial" panose="020B0604020202020204" pitchFamily="34" charset="0"/>
            </a:endParaRPr>
          </a:p>
        </p:txBody>
      </p:sp>
      <p:sp>
        <p:nvSpPr>
          <p:cNvPr id="22" name="Rounded Rectangle 21"/>
          <p:cNvSpPr/>
          <p:nvPr/>
        </p:nvSpPr>
        <p:spPr bwMode="auto">
          <a:xfrm>
            <a:off x="374729" y="2965552"/>
            <a:ext cx="3167528" cy="1012336"/>
          </a:xfrm>
          <a:prstGeom prst="roundRect">
            <a:avLst/>
          </a:prstGeom>
          <a:solidFill>
            <a:schemeClr val="bg1">
              <a:lumMod val="75000"/>
            </a:schemeClr>
          </a:solidFill>
          <a:ln w="9525" algn="ctr">
            <a:noFill/>
            <a:miter lim="800000"/>
            <a:headEnd/>
            <a:tailEnd/>
          </a:ln>
          <a:effectLst/>
          <a:scene3d>
            <a:camera prst="orthographicFront"/>
            <a:lightRig rig="threePt" dir="t"/>
          </a:scene3d>
          <a:sp3d>
            <a:bevelT/>
          </a:sp3d>
        </p:spPr>
        <p:txBody>
          <a:bodyPr vert="horz" wrap="square" lIns="91428" tIns="45714" rIns="91428" bIns="45714" numCol="1" rtlCol="0" anchor="ctr" anchorCtr="0" compatLnSpc="1">
            <a:prstTxWarp prst="textNoShape">
              <a:avLst/>
            </a:prstTxWarp>
          </a:bodyPr>
          <a:lstStyle/>
          <a:p>
            <a:pPr algn="ctr"/>
            <a:r>
              <a:rPr lang="en-US" sz="1100" b="1" i="1" dirty="0">
                <a:solidFill>
                  <a:schemeClr val="bg1"/>
                </a:solidFill>
                <a:latin typeface="Arial Narrow" panose="020B0606020202030204" pitchFamily="34" charset="0"/>
              </a:rPr>
              <a:t>Excel adapts files and post  ERC ready files to folder “03 For ERC Submission” to Excel FTP</a:t>
            </a:r>
          </a:p>
        </p:txBody>
      </p:sp>
      <p:sp>
        <p:nvSpPr>
          <p:cNvPr id="23" name="Rounded Rectangle 22"/>
          <p:cNvSpPr/>
          <p:nvPr/>
        </p:nvSpPr>
        <p:spPr bwMode="auto">
          <a:xfrm>
            <a:off x="335215" y="4523222"/>
            <a:ext cx="3167528" cy="1012336"/>
          </a:xfrm>
          <a:prstGeom prst="roundRect">
            <a:avLst/>
          </a:prstGeom>
          <a:solidFill>
            <a:schemeClr val="bg1">
              <a:lumMod val="75000"/>
            </a:schemeClr>
          </a:solidFill>
          <a:ln w="9525" algn="ctr">
            <a:noFill/>
            <a:miter lim="800000"/>
            <a:headEnd/>
            <a:tailEnd/>
          </a:ln>
          <a:effectLst/>
          <a:scene3d>
            <a:camera prst="orthographicFront"/>
            <a:lightRig rig="threePt" dir="t"/>
          </a:scene3d>
          <a:sp3d>
            <a:bevelT/>
          </a:sp3d>
        </p:spPr>
        <p:txBody>
          <a:bodyPr vert="horz" wrap="square" lIns="91428" tIns="45714" rIns="91428" bIns="45714" numCol="1" rtlCol="0" anchor="ctr" anchorCtr="0" compatLnSpc="1">
            <a:prstTxWarp prst="textNoShape">
              <a:avLst/>
            </a:prstTxWarp>
          </a:bodyPr>
          <a:lstStyle/>
          <a:p>
            <a:pPr algn="ctr"/>
            <a:r>
              <a:rPr lang="en-US" sz="1200" b="1" dirty="0">
                <a:solidFill>
                  <a:schemeClr val="bg1"/>
                </a:solidFill>
                <a:latin typeface="Arial Narrow"/>
              </a:rPr>
              <a:t>RR Team notifies CLM when files are available for ERC country submission </a:t>
            </a:r>
          </a:p>
        </p:txBody>
      </p:sp>
      <p:sp>
        <p:nvSpPr>
          <p:cNvPr id="25" name="Right Arrow 24"/>
          <p:cNvSpPr/>
          <p:nvPr/>
        </p:nvSpPr>
        <p:spPr bwMode="gray">
          <a:xfrm rot="5400000">
            <a:off x="1717837" y="4041250"/>
            <a:ext cx="402283" cy="449654"/>
          </a:xfrm>
          <a:prstGeom prst="rightArrow">
            <a:avLst/>
          </a:prstGeom>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latin typeface="Arial" panose="020B0604020202020204" pitchFamily="34" charset="0"/>
            </a:endParaRPr>
          </a:p>
        </p:txBody>
      </p:sp>
      <p:sp>
        <p:nvSpPr>
          <p:cNvPr id="26" name="Right Arrow 25"/>
          <p:cNvSpPr/>
          <p:nvPr/>
        </p:nvSpPr>
        <p:spPr bwMode="gray">
          <a:xfrm>
            <a:off x="3736483" y="4603811"/>
            <a:ext cx="365760" cy="465416"/>
          </a:xfrm>
          <a:prstGeom prst="rightArrow">
            <a:avLst/>
          </a:prstGeom>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latin typeface="Arial" panose="020B0604020202020204" pitchFamily="34" charset="0"/>
            </a:endParaRPr>
          </a:p>
        </p:txBody>
      </p:sp>
      <p:sp>
        <p:nvSpPr>
          <p:cNvPr id="30" name="Rounded Rectangle 29"/>
          <p:cNvSpPr/>
          <p:nvPr/>
        </p:nvSpPr>
        <p:spPr bwMode="auto">
          <a:xfrm>
            <a:off x="4470763" y="4523222"/>
            <a:ext cx="3167528" cy="999408"/>
          </a:xfrm>
          <a:prstGeom prst="roundRect">
            <a:avLst/>
          </a:prstGeom>
          <a:solidFill>
            <a:schemeClr val="bg1">
              <a:lumMod val="75000"/>
            </a:schemeClr>
          </a:solidFill>
          <a:ln w="9525" algn="ctr">
            <a:noFill/>
            <a:miter lim="800000"/>
            <a:headEnd/>
            <a:tailEnd/>
          </a:ln>
          <a:effectLst/>
          <a:scene3d>
            <a:camera prst="orthographicFront"/>
            <a:lightRig rig="threePt" dir="t"/>
          </a:scene3d>
          <a:sp3d>
            <a:bevelT/>
          </a:sp3d>
        </p:spPr>
        <p:txBody>
          <a:bodyPr vert="horz" wrap="square" lIns="91428" tIns="45714" rIns="91428" bIns="45714" numCol="1" rtlCol="0" anchor="ctr" anchorCtr="0" compatLnSpc="1">
            <a:prstTxWarp prst="textNoShape">
              <a:avLst/>
            </a:prstTxWarp>
          </a:bodyPr>
          <a:lstStyle/>
          <a:p>
            <a:pPr algn="ctr"/>
            <a:r>
              <a:rPr lang="en-US" sz="1200" b="1" dirty="0">
                <a:solidFill>
                  <a:schemeClr val="bg1"/>
                </a:solidFill>
                <a:latin typeface="Arial Narrow" panose="020B0606020202030204" pitchFamily="34" charset="0"/>
              </a:rPr>
              <a:t>CLM retrieves ERC files from Excel FTP and  Submits to ERC for review/approval</a:t>
            </a:r>
          </a:p>
        </p:txBody>
      </p:sp>
      <p:sp>
        <p:nvSpPr>
          <p:cNvPr id="34" name="Rounded Rectangle 29">
            <a:extLst>
              <a:ext uri="{FF2B5EF4-FFF2-40B4-BE49-F238E27FC236}">
                <a16:creationId xmlns:a16="http://schemas.microsoft.com/office/drawing/2014/main" id="{ABB175BB-0AC8-4FB2-B2C7-43CDD3FC549F}"/>
              </a:ext>
            </a:extLst>
          </p:cNvPr>
          <p:cNvSpPr/>
          <p:nvPr/>
        </p:nvSpPr>
        <p:spPr bwMode="auto">
          <a:xfrm>
            <a:off x="8541144" y="4461606"/>
            <a:ext cx="3479403" cy="981767"/>
          </a:xfrm>
          <a:prstGeom prst="roundRect">
            <a:avLst/>
          </a:prstGeom>
          <a:solidFill>
            <a:schemeClr val="accent6">
              <a:lumMod val="75000"/>
            </a:schemeClr>
          </a:solidFill>
          <a:ln w="9525" algn="ctr">
            <a:noFill/>
            <a:miter lim="800000"/>
            <a:headEnd/>
            <a:tailEnd/>
          </a:ln>
          <a:effectLst/>
          <a:scene3d>
            <a:camera prst="orthographicFront"/>
            <a:lightRig rig="threePt" dir="t"/>
          </a:scene3d>
          <a:sp3d>
            <a:bevelT/>
          </a:sp3d>
        </p:spPr>
        <p:txBody>
          <a:bodyPr vert="horz" wrap="square" lIns="91428" tIns="45714" rIns="91428" bIns="45714" numCol="1" rtlCol="0" anchor="ctr" anchorCtr="0" compatLnSpc="1">
            <a:prstTxWarp prst="textNoShape">
              <a:avLst/>
            </a:prstTxWarp>
          </a:bodyPr>
          <a:lstStyle/>
          <a:p>
            <a:pPr algn="ctr"/>
            <a:r>
              <a:rPr lang="en-US" sz="1200" b="1" dirty="0">
                <a:solidFill>
                  <a:schemeClr val="bg1"/>
                </a:solidFill>
                <a:latin typeface="Arial Narrow" panose="020B0606020202030204" pitchFamily="34" charset="0"/>
              </a:rPr>
              <a:t>ERC Approval/Feedback:  CLM notifies R&amp;R Manager</a:t>
            </a:r>
          </a:p>
          <a:p>
            <a:pPr marL="171450" indent="-171450">
              <a:buFont typeface="Agency FB" panose="020B0503020202020204" pitchFamily="34" charset="0"/>
              <a:buChar char="−"/>
            </a:pPr>
            <a:r>
              <a:rPr lang="en-US" sz="1200" b="1" dirty="0">
                <a:solidFill>
                  <a:schemeClr val="bg1"/>
                </a:solidFill>
                <a:latin typeface="Arial Narrow" panose="020B0606020202030204" pitchFamily="34" charset="0"/>
              </a:rPr>
              <a:t>No feedback: No further action</a:t>
            </a:r>
          </a:p>
          <a:p>
            <a:pPr marL="171450" indent="-171450">
              <a:buFont typeface="Agency FB" panose="020B0503020202020204" pitchFamily="34" charset="0"/>
              <a:buChar char="−"/>
            </a:pPr>
            <a:r>
              <a:rPr lang="en-US" sz="1200" b="1" dirty="0">
                <a:solidFill>
                  <a:schemeClr val="bg1"/>
                </a:solidFill>
                <a:latin typeface="Arial Narrow" panose="020B0606020202030204" pitchFamily="34" charset="0"/>
              </a:rPr>
              <a:t>With Feedback:  CLM completes ERC Feedback from and uploads files with annotation to folder “04 Reviewed ERC” on Excel FTP</a:t>
            </a:r>
          </a:p>
        </p:txBody>
      </p:sp>
      <p:sp>
        <p:nvSpPr>
          <p:cNvPr id="35" name="Rounded Rectangle 21">
            <a:extLst>
              <a:ext uri="{FF2B5EF4-FFF2-40B4-BE49-F238E27FC236}">
                <a16:creationId xmlns:a16="http://schemas.microsoft.com/office/drawing/2014/main" id="{8EEEE4D9-C5A7-4D3D-AB7E-409ADFE005A7}"/>
              </a:ext>
            </a:extLst>
          </p:cNvPr>
          <p:cNvSpPr/>
          <p:nvPr/>
        </p:nvSpPr>
        <p:spPr bwMode="auto">
          <a:xfrm>
            <a:off x="8541146" y="5801397"/>
            <a:ext cx="3479403" cy="924107"/>
          </a:xfrm>
          <a:prstGeom prst="roundRect">
            <a:avLst/>
          </a:prstGeom>
          <a:solidFill>
            <a:schemeClr val="bg1">
              <a:lumMod val="75000"/>
            </a:schemeClr>
          </a:solidFill>
          <a:ln w="9525" algn="ctr">
            <a:noFill/>
            <a:miter lim="800000"/>
            <a:headEnd/>
            <a:tailEnd/>
          </a:ln>
          <a:effectLst/>
          <a:scene3d>
            <a:camera prst="orthographicFront"/>
            <a:lightRig rig="threePt" dir="t"/>
          </a:scene3d>
          <a:sp3d>
            <a:bevelT/>
          </a:sp3d>
        </p:spPr>
        <p:txBody>
          <a:bodyPr vert="horz" wrap="square" lIns="91428" tIns="45714" rIns="91428" bIns="45714" numCol="1" rtlCol="0" anchor="ctr" anchorCtr="0" compatLnSpc="1">
            <a:prstTxWarp prst="textNoShape">
              <a:avLst/>
            </a:prstTxWarp>
          </a:bodyPr>
          <a:lstStyle/>
          <a:p>
            <a:pPr algn="ctr"/>
            <a:r>
              <a:rPr lang="en-US" sz="1100" b="1" i="1" dirty="0">
                <a:solidFill>
                  <a:schemeClr val="bg1"/>
                </a:solidFill>
                <a:latin typeface="Arial Narrow" panose="020B0606020202030204" pitchFamily="34" charset="0"/>
              </a:rPr>
              <a:t>Excel  provides translation certificate in folder “05  Certs” in Excel FTP</a:t>
            </a:r>
          </a:p>
        </p:txBody>
      </p:sp>
      <p:sp>
        <p:nvSpPr>
          <p:cNvPr id="36" name="Right Arrow 23">
            <a:extLst>
              <a:ext uri="{FF2B5EF4-FFF2-40B4-BE49-F238E27FC236}">
                <a16:creationId xmlns:a16="http://schemas.microsoft.com/office/drawing/2014/main" id="{D0DB7998-24B2-45B5-95AA-B670E2863EB9}"/>
              </a:ext>
            </a:extLst>
          </p:cNvPr>
          <p:cNvSpPr/>
          <p:nvPr/>
        </p:nvSpPr>
        <p:spPr bwMode="gray">
          <a:xfrm rot="5400000">
            <a:off x="10083253" y="5416138"/>
            <a:ext cx="395183" cy="449654"/>
          </a:xfrm>
          <a:prstGeom prst="rightArrow">
            <a:avLst/>
          </a:prstGeom>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latin typeface="Arial" panose="020B0604020202020204" pitchFamily="34" charset="0"/>
            </a:endParaRPr>
          </a:p>
        </p:txBody>
      </p:sp>
      <p:sp>
        <p:nvSpPr>
          <p:cNvPr id="28" name="Rounded Rectangle 29">
            <a:extLst>
              <a:ext uri="{FF2B5EF4-FFF2-40B4-BE49-F238E27FC236}">
                <a16:creationId xmlns:a16="http://schemas.microsoft.com/office/drawing/2014/main" id="{AC299BA4-960C-48A6-9EAC-1A586874AA57}"/>
              </a:ext>
            </a:extLst>
          </p:cNvPr>
          <p:cNvSpPr/>
          <p:nvPr/>
        </p:nvSpPr>
        <p:spPr bwMode="auto">
          <a:xfrm>
            <a:off x="4470763" y="5801396"/>
            <a:ext cx="3151736" cy="924107"/>
          </a:xfrm>
          <a:prstGeom prst="roundRect">
            <a:avLst/>
          </a:prstGeom>
          <a:solidFill>
            <a:schemeClr val="accent6">
              <a:lumMod val="75000"/>
            </a:schemeClr>
          </a:solidFill>
          <a:ln w="9525" algn="ctr">
            <a:noFill/>
            <a:miter lim="800000"/>
            <a:headEnd/>
            <a:tailEnd/>
          </a:ln>
          <a:effectLst/>
          <a:scene3d>
            <a:camera prst="orthographicFront"/>
            <a:lightRig rig="threePt" dir="t"/>
          </a:scene3d>
          <a:sp3d>
            <a:bevelT/>
          </a:sp3d>
        </p:spPr>
        <p:txBody>
          <a:bodyPr vert="horz" wrap="square" lIns="91428" tIns="45714" rIns="91428" bIns="45714" numCol="1" rtlCol="0" anchor="ctr" anchorCtr="0" compatLnSpc="1">
            <a:prstTxWarp prst="textNoShape">
              <a:avLst/>
            </a:prstTxWarp>
          </a:bodyPr>
          <a:lstStyle/>
          <a:p>
            <a:pPr lvl="1"/>
            <a:r>
              <a:rPr lang="en-US" sz="1200" b="1" dirty="0">
                <a:solidFill>
                  <a:schemeClr val="bg1"/>
                </a:solidFill>
              </a:rPr>
              <a:t>CLMs responsible for downloading final files/certificates for EC submission and eTMF filing</a:t>
            </a:r>
          </a:p>
        </p:txBody>
      </p:sp>
      <p:sp>
        <p:nvSpPr>
          <p:cNvPr id="31" name="Right Arrow 19">
            <a:extLst>
              <a:ext uri="{FF2B5EF4-FFF2-40B4-BE49-F238E27FC236}">
                <a16:creationId xmlns:a16="http://schemas.microsoft.com/office/drawing/2014/main" id="{0ED35BD6-84B2-4849-9153-9B6C2F657791}"/>
              </a:ext>
            </a:extLst>
          </p:cNvPr>
          <p:cNvSpPr/>
          <p:nvPr/>
        </p:nvSpPr>
        <p:spPr bwMode="gray">
          <a:xfrm rot="10800000">
            <a:off x="8032867" y="5963156"/>
            <a:ext cx="365760" cy="465416"/>
          </a:xfrm>
          <a:prstGeom prst="rightArrow">
            <a:avLst/>
          </a:prstGeom>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latin typeface="Arial" panose="020B0604020202020204" pitchFamily="34" charset="0"/>
            </a:endParaRPr>
          </a:p>
        </p:txBody>
      </p:sp>
    </p:spTree>
    <p:extLst>
      <p:ext uri="{BB962C8B-B14F-4D97-AF65-F5344CB8AC3E}">
        <p14:creationId xmlns:p14="http://schemas.microsoft.com/office/powerpoint/2010/main" val="18782577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37524FD-BAD3-490A-91B9-AFF70726A594}"/>
              </a:ext>
            </a:extLst>
          </p:cNvPr>
          <p:cNvPicPr>
            <a:picLocks noChangeAspect="1"/>
          </p:cNvPicPr>
          <p:nvPr/>
        </p:nvPicPr>
        <p:blipFill>
          <a:blip r:embed="rId2"/>
          <a:stretch>
            <a:fillRect/>
          </a:stretch>
        </p:blipFill>
        <p:spPr>
          <a:xfrm>
            <a:off x="9252698" y="1469984"/>
            <a:ext cx="2743941" cy="3908261"/>
          </a:xfrm>
          <a:prstGeom prst="rect">
            <a:avLst/>
          </a:prstGeom>
        </p:spPr>
      </p:pic>
      <p:sp>
        <p:nvSpPr>
          <p:cNvPr id="2" name="Content Placeholder 2">
            <a:extLst>
              <a:ext uri="{FF2B5EF4-FFF2-40B4-BE49-F238E27FC236}">
                <a16:creationId xmlns:a16="http://schemas.microsoft.com/office/drawing/2014/main" id="{20ADB98D-98D9-49A6-BE18-29F48E1B5EC8}"/>
              </a:ext>
            </a:extLst>
          </p:cNvPr>
          <p:cNvSpPr txBox="1">
            <a:spLocks/>
          </p:cNvSpPr>
          <p:nvPr/>
        </p:nvSpPr>
        <p:spPr>
          <a:xfrm>
            <a:off x="304720" y="1655447"/>
            <a:ext cx="6704727" cy="442088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866" indent="-342866">
              <a:buFont typeface="+mj-lt"/>
              <a:buAutoNum type="arabicPeriod"/>
            </a:pPr>
            <a:r>
              <a:rPr lang="en-GB" sz="2000" dirty="0"/>
              <a:t>If there is </a:t>
            </a:r>
            <a:r>
              <a:rPr lang="en-GB" sz="2000" b="1" dirty="0"/>
              <a:t>no feedback from ERC </a:t>
            </a:r>
            <a:r>
              <a:rPr lang="en-GB" sz="2000" dirty="0"/>
              <a:t>and approval obtained, please notify R&amp;R Manager</a:t>
            </a:r>
          </a:p>
          <a:p>
            <a:pPr marL="342866" indent="-342866">
              <a:buFont typeface="+mj-lt"/>
              <a:buAutoNum type="arabicPeriod"/>
            </a:pPr>
            <a:endParaRPr lang="en-GB" sz="2000" dirty="0"/>
          </a:p>
          <a:p>
            <a:pPr marL="342866" indent="-342866">
              <a:buFont typeface="+mj-lt"/>
              <a:buAutoNum type="arabicPeriod"/>
            </a:pPr>
            <a:r>
              <a:rPr lang="en-GB" sz="2000" dirty="0"/>
              <a:t>If </a:t>
            </a:r>
            <a:r>
              <a:rPr lang="en-GB" sz="2000" b="1" dirty="0"/>
              <a:t>ERC feedback is received</a:t>
            </a:r>
            <a:r>
              <a:rPr lang="en-GB" sz="2000" dirty="0"/>
              <a:t>, R&amp;R Manager should be notified</a:t>
            </a:r>
          </a:p>
          <a:p>
            <a:pPr lvl="1">
              <a:spcAft>
                <a:spcPts val="600"/>
              </a:spcAft>
              <a:buFont typeface="Wingdings" panose="05000000000000000000" pitchFamily="2" charset="2"/>
              <a:buChar char="§"/>
            </a:pPr>
            <a:r>
              <a:rPr lang="en-GB" sz="2000" b="1" dirty="0"/>
              <a:t>Annotate pdf(s) </a:t>
            </a:r>
            <a:r>
              <a:rPr lang="en-GB" sz="2000" dirty="0"/>
              <a:t>with specific revisions required by ERC (only submit pdfs that require updates)</a:t>
            </a:r>
          </a:p>
          <a:p>
            <a:pPr lvl="1">
              <a:spcAft>
                <a:spcPts val="600"/>
              </a:spcAft>
              <a:buFont typeface="Wingdings" panose="05000000000000000000" pitchFamily="2" charset="2"/>
              <a:buChar char="§"/>
            </a:pPr>
            <a:r>
              <a:rPr lang="en-GB" sz="2000" dirty="0"/>
              <a:t>Complete </a:t>
            </a:r>
            <a:r>
              <a:rPr lang="en-GB" sz="2000" b="1" dirty="0"/>
              <a:t>CLM_ERC Feedback Form </a:t>
            </a:r>
            <a:r>
              <a:rPr lang="en-GB" sz="2000" dirty="0"/>
              <a:t>and zip/compress the </a:t>
            </a:r>
            <a:r>
              <a:rPr lang="en-GB" sz="2000" b="1" dirty="0"/>
              <a:t>annotated PDFs</a:t>
            </a:r>
            <a:r>
              <a:rPr lang="en-GB" sz="2000" dirty="0"/>
              <a:t> and feedback form to a folder</a:t>
            </a:r>
          </a:p>
          <a:p>
            <a:pPr lvl="1">
              <a:spcAft>
                <a:spcPts val="600"/>
              </a:spcAft>
              <a:buFont typeface="Wingdings" panose="05000000000000000000" pitchFamily="2" charset="2"/>
              <a:buChar char="§"/>
            </a:pPr>
            <a:r>
              <a:rPr lang="en-GB" sz="2000" dirty="0"/>
              <a:t>Log back into the FTP server, go to country/ language and select the folder </a:t>
            </a:r>
            <a:r>
              <a:rPr lang="en-GB" sz="2000" b="1" dirty="0"/>
              <a:t>04 ERC Required Changes</a:t>
            </a:r>
          </a:p>
          <a:p>
            <a:pPr lvl="1">
              <a:spcAft>
                <a:spcPts val="600"/>
              </a:spcAft>
              <a:buFont typeface="Wingdings" panose="05000000000000000000" pitchFamily="2" charset="2"/>
              <a:buChar char="§"/>
            </a:pPr>
            <a:r>
              <a:rPr lang="en-GB" sz="2000" dirty="0"/>
              <a:t>Upload the </a:t>
            </a:r>
            <a:r>
              <a:rPr lang="en-GB" sz="2000" b="1" dirty="0"/>
              <a:t>zip/compressed file </a:t>
            </a:r>
            <a:r>
              <a:rPr lang="en-GB" sz="2000" dirty="0"/>
              <a:t>to folder 04 ERC Required Changes</a:t>
            </a:r>
            <a:endParaRPr lang="en-US" sz="2000" dirty="0"/>
          </a:p>
        </p:txBody>
      </p:sp>
      <p:sp>
        <p:nvSpPr>
          <p:cNvPr id="3" name="Title 7">
            <a:extLst>
              <a:ext uri="{FF2B5EF4-FFF2-40B4-BE49-F238E27FC236}">
                <a16:creationId xmlns:a16="http://schemas.microsoft.com/office/drawing/2014/main" id="{B858B6F5-AB94-4BC4-B7A6-06BB52EA6C9F}"/>
              </a:ext>
            </a:extLst>
          </p:cNvPr>
          <p:cNvSpPr>
            <a:spLocks noGrp="1"/>
          </p:cNvSpPr>
          <p:nvPr>
            <p:ph type="title"/>
          </p:nvPr>
        </p:nvSpPr>
        <p:spPr/>
        <p:txBody>
          <a:bodyPr/>
          <a:lstStyle/>
          <a:p>
            <a:r>
              <a:rPr lang="en-GB" dirty="0"/>
              <a:t>ERC Approval &amp; Feedback</a:t>
            </a:r>
            <a:endParaRPr lang="en-US" dirty="0"/>
          </a:p>
        </p:txBody>
      </p:sp>
      <p:sp>
        <p:nvSpPr>
          <p:cNvPr id="5" name="Rectangle 4">
            <a:extLst>
              <a:ext uri="{FF2B5EF4-FFF2-40B4-BE49-F238E27FC236}">
                <a16:creationId xmlns:a16="http://schemas.microsoft.com/office/drawing/2014/main" id="{65741F5F-0BB7-44C5-AC9E-75479858C983}"/>
              </a:ext>
            </a:extLst>
          </p:cNvPr>
          <p:cNvSpPr/>
          <p:nvPr/>
        </p:nvSpPr>
        <p:spPr>
          <a:xfrm>
            <a:off x="9336711" y="4138863"/>
            <a:ext cx="2659929" cy="51179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a:extLst>
              <a:ext uri="{FF2B5EF4-FFF2-40B4-BE49-F238E27FC236}">
                <a16:creationId xmlns:a16="http://schemas.microsoft.com/office/drawing/2014/main" id="{9834B4A9-626E-4A0D-AE63-7E6166FF6F4D}"/>
              </a:ext>
            </a:extLst>
          </p:cNvPr>
          <p:cNvPicPr>
            <a:picLocks noChangeAspect="1"/>
          </p:cNvPicPr>
          <p:nvPr/>
        </p:nvPicPr>
        <p:blipFill>
          <a:blip r:embed="rId3"/>
          <a:stretch>
            <a:fillRect/>
          </a:stretch>
        </p:blipFill>
        <p:spPr>
          <a:xfrm>
            <a:off x="7009447" y="3712183"/>
            <a:ext cx="2243250" cy="2662910"/>
          </a:xfrm>
          <a:prstGeom prst="rect">
            <a:avLst/>
          </a:prstGeom>
          <a:ln>
            <a:noFill/>
          </a:ln>
          <a:effectLst>
            <a:outerShdw blurRad="292100" dist="139700" dir="2700000" algn="tl" rotWithShape="0">
              <a:srgbClr val="333333">
                <a:alpha val="65000"/>
              </a:srgbClr>
            </a:outerShdw>
          </a:effectLst>
        </p:spPr>
      </p:pic>
      <p:sp>
        <p:nvSpPr>
          <p:cNvPr id="11" name="Date Placeholder 10">
            <a:extLst>
              <a:ext uri="{FF2B5EF4-FFF2-40B4-BE49-F238E27FC236}">
                <a16:creationId xmlns:a16="http://schemas.microsoft.com/office/drawing/2014/main" id="{7F218741-45EA-4CA6-9E6B-C2C8C9C92936}"/>
              </a:ext>
            </a:extLst>
          </p:cNvPr>
          <p:cNvSpPr>
            <a:spLocks noGrp="1"/>
          </p:cNvSpPr>
          <p:nvPr>
            <p:ph type="dt" sz="half" idx="15"/>
          </p:nvPr>
        </p:nvSpPr>
        <p:spPr/>
        <p:txBody>
          <a:bodyPr/>
          <a:lstStyle/>
          <a:p>
            <a:fld id="{F95404BE-156A-43C8-A951-FCB97DEB1C56}" type="datetime1">
              <a:rPr lang="en-US" smtClean="0"/>
              <a:t>1/5/2022</a:t>
            </a:fld>
            <a:endParaRPr lang="en-US" dirty="0"/>
          </a:p>
        </p:txBody>
      </p:sp>
      <p:sp>
        <p:nvSpPr>
          <p:cNvPr id="12" name="Footer Placeholder 11">
            <a:extLst>
              <a:ext uri="{FF2B5EF4-FFF2-40B4-BE49-F238E27FC236}">
                <a16:creationId xmlns:a16="http://schemas.microsoft.com/office/drawing/2014/main" id="{65C299F7-D696-4272-86CF-73638CAD3670}"/>
              </a:ext>
            </a:extLst>
          </p:cNvPr>
          <p:cNvSpPr>
            <a:spLocks noGrp="1"/>
          </p:cNvSpPr>
          <p:nvPr>
            <p:ph type="ftr" sz="quarter" idx="16"/>
          </p:nvPr>
        </p:nvSpPr>
        <p:spPr/>
        <p:txBody>
          <a:bodyPr/>
          <a:lstStyle/>
          <a:p>
            <a:r>
              <a:rPr lang="en-US" dirty="0"/>
              <a:t>Patient Recruitment and Retention//CLM ICR Training</a:t>
            </a:r>
          </a:p>
        </p:txBody>
      </p:sp>
      <p:sp>
        <p:nvSpPr>
          <p:cNvPr id="13" name="Slide Number Placeholder 12">
            <a:extLst>
              <a:ext uri="{FF2B5EF4-FFF2-40B4-BE49-F238E27FC236}">
                <a16:creationId xmlns:a16="http://schemas.microsoft.com/office/drawing/2014/main" id="{4DA5E9B5-C593-4CC9-A4A5-F3AD2A474FD1}"/>
              </a:ext>
            </a:extLst>
          </p:cNvPr>
          <p:cNvSpPr>
            <a:spLocks noGrp="1"/>
          </p:cNvSpPr>
          <p:nvPr>
            <p:ph type="sldNum" sz="quarter" idx="17"/>
          </p:nvPr>
        </p:nvSpPr>
        <p:spPr/>
        <p:txBody>
          <a:bodyPr/>
          <a:lstStyle/>
          <a:p>
            <a:fld id="{EEAD9179-7A6B-4268-BEB2-F3B8EB06115B}" type="slidenum">
              <a:rPr lang="en-US" smtClean="0"/>
              <a:pPr/>
              <a:t>28</a:t>
            </a:fld>
            <a:endParaRPr lang="en-US" dirty="0"/>
          </a:p>
        </p:txBody>
      </p:sp>
    </p:spTree>
    <p:extLst>
      <p:ext uri="{BB962C8B-B14F-4D97-AF65-F5344CB8AC3E}">
        <p14:creationId xmlns:p14="http://schemas.microsoft.com/office/powerpoint/2010/main" val="5553692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CCBD6F25-87B6-4E12-9CE6-A04F6AF44875}"/>
              </a:ext>
            </a:extLst>
          </p:cNvPr>
          <p:cNvSpPr>
            <a:spLocks noGrp="1"/>
          </p:cNvSpPr>
          <p:nvPr>
            <p:ph type="title"/>
          </p:nvPr>
        </p:nvSpPr>
        <p:spPr>
          <a:xfrm>
            <a:off x="932659" y="532841"/>
            <a:ext cx="10798460" cy="864000"/>
          </a:xfrm>
        </p:spPr>
        <p:txBody>
          <a:bodyPr anchor="ctr">
            <a:normAutofit/>
          </a:bodyPr>
          <a:lstStyle/>
          <a:p>
            <a:r>
              <a:rPr lang="en-US" dirty="0"/>
              <a:t>CLM input</a:t>
            </a:r>
          </a:p>
        </p:txBody>
      </p:sp>
      <p:pic>
        <p:nvPicPr>
          <p:cNvPr id="7" name="Content Placeholder 7" descr="Internet">
            <a:extLst>
              <a:ext uri="{FF2B5EF4-FFF2-40B4-BE49-F238E27FC236}">
                <a16:creationId xmlns:a16="http://schemas.microsoft.com/office/drawing/2014/main" id="{05518B9D-DF0D-4247-931C-EA08E17E72FF}"/>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1440709" y="1712695"/>
            <a:ext cx="3447418" cy="3447418"/>
          </a:xfrm>
          <a:prstGeom prst="rect">
            <a:avLst/>
          </a:prstGeom>
          <a:ln>
            <a:solidFill>
              <a:schemeClr val="accent1"/>
            </a:solidFill>
          </a:ln>
        </p:spPr>
      </p:pic>
      <p:pic>
        <p:nvPicPr>
          <p:cNvPr id="9" name="Picture 8" descr="List RTL">
            <a:extLst>
              <a:ext uri="{FF2B5EF4-FFF2-40B4-BE49-F238E27FC236}">
                <a16:creationId xmlns:a16="http://schemas.microsoft.com/office/drawing/2014/main" id="{60945B1E-F239-491D-A9B1-DDF779B27C5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rot="21339751">
            <a:off x="378328" y="2594523"/>
            <a:ext cx="2117310" cy="2117310"/>
          </a:xfrm>
          <a:prstGeom prst="rect">
            <a:avLst/>
          </a:prstGeom>
          <a:ln>
            <a:solidFill>
              <a:schemeClr val="accent1"/>
            </a:solidFill>
          </a:ln>
        </p:spPr>
      </p:pic>
      <p:sp>
        <p:nvSpPr>
          <p:cNvPr id="12" name="Content Placeholder 1">
            <a:extLst>
              <a:ext uri="{FF2B5EF4-FFF2-40B4-BE49-F238E27FC236}">
                <a16:creationId xmlns:a16="http://schemas.microsoft.com/office/drawing/2014/main" id="{1880FB09-99A5-4BA6-A325-2AF800C3BDE0}"/>
              </a:ext>
            </a:extLst>
          </p:cNvPr>
          <p:cNvSpPr txBox="1">
            <a:spLocks/>
          </p:cNvSpPr>
          <p:nvPr/>
        </p:nvSpPr>
        <p:spPr>
          <a:xfrm>
            <a:off x="5719571" y="1663931"/>
            <a:ext cx="5884764" cy="4512675"/>
          </a:xfrm>
          <a:prstGeom prst="rect">
            <a:avLst/>
          </a:prstGeom>
        </p:spPr>
        <p:txBody>
          <a:bodyPr>
            <a:normAutofit/>
          </a:bodyPr>
          <a:lstStyle>
            <a:lvl1pPr marL="0" indent="0" algn="l" defTabSz="914400" rtl="0" eaLnBrk="1" latinLnBrk="0" hangingPunct="1">
              <a:spcBef>
                <a:spcPts val="1200"/>
              </a:spcBef>
              <a:spcAft>
                <a:spcPts val="600"/>
              </a:spcAft>
              <a:buFont typeface="Arial" panose="020B0604020202020204" pitchFamily="34" charset="0"/>
              <a:buNone/>
              <a:defRPr sz="1800" kern="1200">
                <a:solidFill>
                  <a:schemeClr val="tx1"/>
                </a:solidFill>
                <a:latin typeface="+mn-lt"/>
                <a:ea typeface="+mn-ea"/>
                <a:cs typeface="+mn-cs"/>
              </a:defRPr>
            </a:lvl1pPr>
            <a:lvl2pPr marL="270000" indent="-270000" algn="l" defTabSz="914400" rtl="0" eaLnBrk="1" latinLnBrk="0" hangingPunct="1">
              <a:spcBef>
                <a:spcPts val="300"/>
              </a:spcBef>
              <a:spcAft>
                <a:spcPts val="600"/>
              </a:spcAft>
              <a:buFontTx/>
              <a:buBlip>
                <a:blip r:embed="rId6"/>
              </a:buBlip>
              <a:defRPr sz="1800" kern="1200">
                <a:solidFill>
                  <a:schemeClr val="tx1"/>
                </a:solidFill>
                <a:latin typeface="+mn-lt"/>
                <a:ea typeface="+mn-ea"/>
                <a:cs typeface="+mn-cs"/>
              </a:defRPr>
            </a:lvl2pPr>
            <a:lvl3pPr marL="540000" indent="-270000" algn="l" defTabSz="914400" rtl="0" eaLnBrk="1" latinLnBrk="0" hangingPunct="1">
              <a:spcBef>
                <a:spcPts val="300"/>
              </a:spcBef>
              <a:spcAft>
                <a:spcPts val="600"/>
              </a:spcAft>
              <a:buFontTx/>
              <a:buBlip>
                <a:blip r:embed="rId7"/>
              </a:buBlip>
              <a:defRPr sz="1800" kern="1200">
                <a:solidFill>
                  <a:schemeClr val="tx1"/>
                </a:solidFill>
                <a:latin typeface="+mn-lt"/>
                <a:ea typeface="+mn-ea"/>
                <a:cs typeface="+mn-cs"/>
              </a:defRPr>
            </a:lvl3pPr>
            <a:lvl4pPr marL="810000" indent="-270000" algn="l" defTabSz="914400" rtl="0" eaLnBrk="1" latinLnBrk="0" hangingPunct="1">
              <a:spcBef>
                <a:spcPts val="300"/>
              </a:spcBef>
              <a:spcAft>
                <a:spcPts val="600"/>
              </a:spcAft>
              <a:buFontTx/>
              <a:buBlip>
                <a:blip r:embed="rId8"/>
              </a:buBlip>
              <a:defRPr sz="1800" kern="1200">
                <a:solidFill>
                  <a:schemeClr val="tx1"/>
                </a:solidFill>
                <a:latin typeface="+mn-lt"/>
                <a:ea typeface="+mn-ea"/>
                <a:cs typeface="+mn-cs"/>
              </a:defRPr>
            </a:lvl4pPr>
            <a:lvl5pPr marL="1080000" indent="-270000" algn="l" defTabSz="914400" rtl="0" eaLnBrk="1" latinLnBrk="0" hangingPunct="1">
              <a:spcBef>
                <a:spcPts val="300"/>
              </a:spcBef>
              <a:spcAft>
                <a:spcPts val="600"/>
              </a:spcAft>
              <a:buFontTx/>
              <a:buBlip>
                <a:blip r:embed="rId9"/>
              </a:buBlip>
              <a:defRPr sz="1800" kern="1200">
                <a:solidFill>
                  <a:schemeClr val="tx1"/>
                </a:solidFill>
                <a:latin typeface="+mn-lt"/>
                <a:ea typeface="+mn-ea"/>
                <a:cs typeface="+mn-cs"/>
              </a:defRPr>
            </a:lvl5pPr>
            <a:lvl6pPr marL="1080000" indent="-270000" algn="l" defTabSz="914400" rtl="0" eaLnBrk="1" latinLnBrk="0" hangingPunct="1">
              <a:spcBef>
                <a:spcPts val="300"/>
              </a:spcBef>
              <a:spcAft>
                <a:spcPts val="600"/>
              </a:spcAft>
              <a:buFontTx/>
              <a:buBlip>
                <a:blip r:embed="rId9"/>
              </a:buBlip>
              <a:defRPr sz="1800" kern="1200">
                <a:solidFill>
                  <a:schemeClr val="tx1"/>
                </a:solidFill>
                <a:latin typeface="+mn-lt"/>
                <a:ea typeface="+mn-ea"/>
                <a:cs typeface="+mn-cs"/>
              </a:defRPr>
            </a:lvl6pPr>
            <a:lvl7pPr marL="1080000" indent="-270000" algn="l" defTabSz="914400" rtl="0" eaLnBrk="1" latinLnBrk="0" hangingPunct="1">
              <a:spcBef>
                <a:spcPts val="300"/>
              </a:spcBef>
              <a:spcAft>
                <a:spcPts val="600"/>
              </a:spcAft>
              <a:buFontTx/>
              <a:buBlip>
                <a:blip r:embed="rId9"/>
              </a:buBlip>
              <a:defRPr sz="1800" kern="1200">
                <a:solidFill>
                  <a:schemeClr val="tx1"/>
                </a:solidFill>
                <a:latin typeface="+mn-lt"/>
                <a:ea typeface="+mn-ea"/>
                <a:cs typeface="+mn-cs"/>
              </a:defRPr>
            </a:lvl7pPr>
            <a:lvl8pPr marL="1080000" indent="-270000" algn="l" defTabSz="914400" rtl="0" eaLnBrk="1" latinLnBrk="0" hangingPunct="1">
              <a:spcBef>
                <a:spcPts val="300"/>
              </a:spcBef>
              <a:spcAft>
                <a:spcPts val="600"/>
              </a:spcAft>
              <a:buFontTx/>
              <a:buBlip>
                <a:blip r:embed="rId9"/>
              </a:buBlip>
              <a:defRPr sz="1800" kern="1200">
                <a:solidFill>
                  <a:schemeClr val="tx1"/>
                </a:solidFill>
                <a:latin typeface="+mn-lt"/>
                <a:ea typeface="+mn-ea"/>
                <a:cs typeface="+mn-cs"/>
              </a:defRPr>
            </a:lvl8pPr>
            <a:lvl9pPr marL="1080000" indent="-270000" algn="l" defTabSz="914400" rtl="0" eaLnBrk="1" latinLnBrk="0" hangingPunct="1">
              <a:spcBef>
                <a:spcPts val="300"/>
              </a:spcBef>
              <a:spcAft>
                <a:spcPts val="600"/>
              </a:spcAft>
              <a:buFontTx/>
              <a:buBlip>
                <a:blip r:embed="rId9"/>
              </a:buBlip>
              <a:defRPr sz="1800" kern="1200">
                <a:solidFill>
                  <a:schemeClr val="tx1"/>
                </a:solidFill>
                <a:latin typeface="+mn-lt"/>
                <a:ea typeface="+mn-ea"/>
                <a:cs typeface="+mn-cs"/>
              </a:defRPr>
            </a:lvl9pPr>
          </a:lstStyle>
          <a:p>
            <a:pPr>
              <a:buFont typeface="Wingdings" panose="05000000000000000000" pitchFamily="2" charset="2"/>
              <a:buChar char="q"/>
            </a:pPr>
            <a:r>
              <a:rPr lang="en-US" sz="2000" dirty="0"/>
              <a:t>Thank you for confirming materials for your country and completing the RR Materials Tracker</a:t>
            </a:r>
          </a:p>
          <a:p>
            <a:pPr>
              <a:buFont typeface="Wingdings" panose="05000000000000000000" pitchFamily="2" charset="2"/>
              <a:buChar char="q"/>
            </a:pPr>
            <a:r>
              <a:rPr lang="en-US" sz="2000" b="1" dirty="0"/>
              <a:t>One additional request: </a:t>
            </a:r>
            <a:r>
              <a:rPr lang="en-US" sz="2000" dirty="0"/>
              <a:t>This tracker is utilized for determining translation requirements and printing &amp; shipping requests. Please make any updates now if there have been changes since you first completed.  Additionally, if you have not yet completed please do so now.  Important:  we will not progress to translations, printing/shipping if this information is not provided.</a:t>
            </a:r>
          </a:p>
          <a:p>
            <a:pPr>
              <a:buFont typeface="Wingdings" panose="05000000000000000000" pitchFamily="2" charset="2"/>
              <a:buChar char="q"/>
            </a:pPr>
            <a:r>
              <a:rPr lang="en-US" sz="2000" dirty="0">
                <a:highlight>
                  <a:srgbClr val="FFFF00"/>
                </a:highlight>
              </a:rPr>
              <a:t>Inser</a:t>
            </a:r>
            <a:r>
              <a:rPr lang="en-US" sz="2000" dirty="0"/>
              <a:t>t RR Materials Tracker Link:</a:t>
            </a:r>
            <a:endParaRPr lang="en-US" dirty="0"/>
          </a:p>
          <a:p>
            <a:pPr>
              <a:buFont typeface="Wingdings" panose="05000000000000000000" pitchFamily="2" charset="2"/>
              <a:buChar char="q"/>
            </a:pPr>
            <a:endParaRPr lang="en-US" dirty="0"/>
          </a:p>
        </p:txBody>
      </p:sp>
      <p:sp>
        <p:nvSpPr>
          <p:cNvPr id="13" name="Rectangle 12">
            <a:extLst>
              <a:ext uri="{FF2B5EF4-FFF2-40B4-BE49-F238E27FC236}">
                <a16:creationId xmlns:a16="http://schemas.microsoft.com/office/drawing/2014/main" id="{71C92998-543B-4682-B803-06887EB52A03}"/>
              </a:ext>
            </a:extLst>
          </p:cNvPr>
          <p:cNvSpPr/>
          <p:nvPr/>
        </p:nvSpPr>
        <p:spPr>
          <a:xfrm>
            <a:off x="406026" y="5427203"/>
            <a:ext cx="5151568" cy="749402"/>
          </a:xfrm>
          <a:prstGeom prst="rect">
            <a:avLst/>
          </a:prstGeom>
          <a:ln>
            <a:noFill/>
          </a:ln>
        </p:spPr>
        <p:style>
          <a:lnRef idx="2">
            <a:schemeClr val="accent1"/>
          </a:lnRef>
          <a:fillRef idx="1">
            <a:schemeClr val="lt1"/>
          </a:fillRef>
          <a:effectRef idx="0">
            <a:schemeClr val="accent1"/>
          </a:effectRef>
          <a:fontRef idx="minor">
            <a:schemeClr val="dk1"/>
          </a:fontRef>
        </p:style>
        <p:txBody>
          <a:bodyPr rtlCol="0" anchor="ctr"/>
          <a:lstStyle/>
          <a:p>
            <a:endParaRPr lang="en-US" sz="1600" dirty="0">
              <a:solidFill>
                <a:srgbClr val="D30F4B"/>
              </a:solidFill>
            </a:endParaRPr>
          </a:p>
          <a:p>
            <a:r>
              <a:rPr lang="en-US" dirty="0">
                <a:solidFill>
                  <a:srgbClr val="D30F4B"/>
                </a:solidFill>
              </a:rPr>
              <a:t>Guidance:  Consider including n Knowledge checks or questions for CLMs</a:t>
            </a:r>
          </a:p>
        </p:txBody>
      </p:sp>
      <p:sp>
        <p:nvSpPr>
          <p:cNvPr id="14" name="Date Placeholder 13">
            <a:extLst>
              <a:ext uri="{FF2B5EF4-FFF2-40B4-BE49-F238E27FC236}">
                <a16:creationId xmlns:a16="http://schemas.microsoft.com/office/drawing/2014/main" id="{062CBE52-A602-4115-A288-6B2FF6D4BD21}"/>
              </a:ext>
            </a:extLst>
          </p:cNvPr>
          <p:cNvSpPr>
            <a:spLocks noGrp="1"/>
          </p:cNvSpPr>
          <p:nvPr>
            <p:ph type="dt" sz="half" idx="15"/>
          </p:nvPr>
        </p:nvSpPr>
        <p:spPr/>
        <p:txBody>
          <a:bodyPr/>
          <a:lstStyle/>
          <a:p>
            <a:fld id="{37E1ADE4-64F4-4805-B323-70A7865E5F92}" type="datetime1">
              <a:rPr lang="en-US" smtClean="0"/>
              <a:t>1/5/2022</a:t>
            </a:fld>
            <a:endParaRPr lang="en-US" dirty="0"/>
          </a:p>
        </p:txBody>
      </p:sp>
      <p:sp>
        <p:nvSpPr>
          <p:cNvPr id="15" name="Footer Placeholder 14">
            <a:extLst>
              <a:ext uri="{FF2B5EF4-FFF2-40B4-BE49-F238E27FC236}">
                <a16:creationId xmlns:a16="http://schemas.microsoft.com/office/drawing/2014/main" id="{94E0C6B1-7F22-48DA-A9F0-919F0D44DBA1}"/>
              </a:ext>
            </a:extLst>
          </p:cNvPr>
          <p:cNvSpPr>
            <a:spLocks noGrp="1"/>
          </p:cNvSpPr>
          <p:nvPr>
            <p:ph type="ftr" sz="quarter" idx="16"/>
          </p:nvPr>
        </p:nvSpPr>
        <p:spPr/>
        <p:txBody>
          <a:bodyPr/>
          <a:lstStyle/>
          <a:p>
            <a:r>
              <a:rPr lang="en-US" dirty="0"/>
              <a:t>Patient Recruitment and Retention//CLM ICR Training</a:t>
            </a:r>
          </a:p>
        </p:txBody>
      </p:sp>
      <p:sp>
        <p:nvSpPr>
          <p:cNvPr id="16" name="Slide Number Placeholder 15">
            <a:extLst>
              <a:ext uri="{FF2B5EF4-FFF2-40B4-BE49-F238E27FC236}">
                <a16:creationId xmlns:a16="http://schemas.microsoft.com/office/drawing/2014/main" id="{D6A75F18-A374-45EE-BD86-28808F06B5BF}"/>
              </a:ext>
            </a:extLst>
          </p:cNvPr>
          <p:cNvSpPr>
            <a:spLocks noGrp="1"/>
          </p:cNvSpPr>
          <p:nvPr>
            <p:ph type="sldNum" sz="quarter" idx="17"/>
          </p:nvPr>
        </p:nvSpPr>
        <p:spPr/>
        <p:txBody>
          <a:bodyPr/>
          <a:lstStyle/>
          <a:p>
            <a:fld id="{EEAD9179-7A6B-4268-BEB2-F3B8EB06115B}" type="slidenum">
              <a:rPr lang="en-US" smtClean="0"/>
              <a:pPr/>
              <a:t>29</a:t>
            </a:fld>
            <a:endParaRPr lang="en-US" dirty="0"/>
          </a:p>
        </p:txBody>
      </p:sp>
    </p:spTree>
    <p:extLst>
      <p:ext uri="{BB962C8B-B14F-4D97-AF65-F5344CB8AC3E}">
        <p14:creationId xmlns:p14="http://schemas.microsoft.com/office/powerpoint/2010/main" val="13443505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E41DC77-D24F-42A8-B2FA-2A31EB4B07BE}"/>
              </a:ext>
            </a:extLst>
          </p:cNvPr>
          <p:cNvSpPr>
            <a:spLocks noGrp="1"/>
          </p:cNvSpPr>
          <p:nvPr>
            <p:ph type="title"/>
          </p:nvPr>
        </p:nvSpPr>
        <p:spPr/>
        <p:txBody>
          <a:bodyPr/>
          <a:lstStyle/>
          <a:p>
            <a:r>
              <a:rPr lang="en-US" dirty="0"/>
              <a:t>Summary of R&amp;R Materials- Patient Facing </a:t>
            </a:r>
            <a:endParaRPr lang="en-US" b="1" i="1" dirty="0">
              <a:solidFill>
                <a:srgbClr val="D30F4B"/>
              </a:solidFill>
            </a:endParaRPr>
          </a:p>
        </p:txBody>
      </p:sp>
      <p:sp>
        <p:nvSpPr>
          <p:cNvPr id="4" name="Date Placeholder 3">
            <a:extLst>
              <a:ext uri="{FF2B5EF4-FFF2-40B4-BE49-F238E27FC236}">
                <a16:creationId xmlns:a16="http://schemas.microsoft.com/office/drawing/2014/main" id="{1B65819B-BAB3-4FD8-8855-E5B52479743D}"/>
              </a:ext>
            </a:extLst>
          </p:cNvPr>
          <p:cNvSpPr>
            <a:spLocks noGrp="1"/>
          </p:cNvSpPr>
          <p:nvPr>
            <p:ph type="dt" sz="half" idx="15"/>
          </p:nvPr>
        </p:nvSpPr>
        <p:spPr/>
        <p:txBody>
          <a:bodyPr/>
          <a:lstStyle/>
          <a:p>
            <a:fld id="{596333EF-5A5D-4A93-A49F-88459BB52273}" type="datetime1">
              <a:rPr lang="en-US" smtClean="0"/>
              <a:t>1/5/2022</a:t>
            </a:fld>
            <a:endParaRPr lang="en-US" dirty="0"/>
          </a:p>
        </p:txBody>
      </p:sp>
      <p:sp>
        <p:nvSpPr>
          <p:cNvPr id="5" name="Footer Placeholder 4">
            <a:extLst>
              <a:ext uri="{FF2B5EF4-FFF2-40B4-BE49-F238E27FC236}">
                <a16:creationId xmlns:a16="http://schemas.microsoft.com/office/drawing/2014/main" id="{45341845-38FC-43F3-A101-B6D76900E070}"/>
              </a:ext>
            </a:extLst>
          </p:cNvPr>
          <p:cNvSpPr>
            <a:spLocks noGrp="1"/>
          </p:cNvSpPr>
          <p:nvPr>
            <p:ph type="ftr" sz="quarter" idx="16"/>
          </p:nvPr>
        </p:nvSpPr>
        <p:spPr/>
        <p:txBody>
          <a:bodyPr/>
          <a:lstStyle/>
          <a:p>
            <a:r>
              <a:rPr lang="en-US" dirty="0"/>
              <a:t>Patient Recruitment and Retention//CLM ICR Training</a:t>
            </a:r>
          </a:p>
        </p:txBody>
      </p:sp>
      <p:sp>
        <p:nvSpPr>
          <p:cNvPr id="6" name="Slide Number Placeholder 5">
            <a:extLst>
              <a:ext uri="{FF2B5EF4-FFF2-40B4-BE49-F238E27FC236}">
                <a16:creationId xmlns:a16="http://schemas.microsoft.com/office/drawing/2014/main" id="{3A2FB4BF-4DF7-4412-AB17-7DC9BF4BAEB7}"/>
              </a:ext>
            </a:extLst>
          </p:cNvPr>
          <p:cNvSpPr>
            <a:spLocks noGrp="1"/>
          </p:cNvSpPr>
          <p:nvPr>
            <p:ph type="sldNum" sz="quarter" idx="17"/>
          </p:nvPr>
        </p:nvSpPr>
        <p:spPr/>
        <p:txBody>
          <a:bodyPr/>
          <a:lstStyle/>
          <a:p>
            <a:pPr defTabSz="1219868"/>
            <a:r>
              <a:rPr lang="en-US" dirty="0">
                <a:solidFill>
                  <a:srgbClr val="4D4D4D"/>
                </a:solidFill>
              </a:rPr>
              <a:t>Page </a:t>
            </a:r>
            <a:fld id="{87F334AE-4EAC-4C2D-A638-92A76F09FCC4}" type="slidenum">
              <a:rPr lang="en-US" smtClean="0">
                <a:solidFill>
                  <a:srgbClr val="4D4D4D"/>
                </a:solidFill>
              </a:rPr>
              <a:pPr defTabSz="1219868"/>
              <a:t>3</a:t>
            </a:fld>
            <a:endParaRPr lang="en-US" dirty="0">
              <a:solidFill>
                <a:srgbClr val="4D4D4D"/>
              </a:solidFill>
            </a:endParaRPr>
          </a:p>
        </p:txBody>
      </p:sp>
      <p:graphicFrame>
        <p:nvGraphicFramePr>
          <p:cNvPr id="9" name="Content Placeholder 8">
            <a:extLst>
              <a:ext uri="{FF2B5EF4-FFF2-40B4-BE49-F238E27FC236}">
                <a16:creationId xmlns:a16="http://schemas.microsoft.com/office/drawing/2014/main" id="{360726B2-3270-476C-A85E-736B671FAEE8}"/>
              </a:ext>
            </a:extLst>
          </p:cNvPr>
          <p:cNvGraphicFramePr>
            <a:graphicFrameLocks noGrp="1"/>
          </p:cNvGraphicFramePr>
          <p:nvPr>
            <p:ph sz="quarter" idx="4294967295"/>
            <p:extLst>
              <p:ext uri="{D42A27DB-BD31-4B8C-83A1-F6EECF244321}">
                <p14:modId xmlns:p14="http://schemas.microsoft.com/office/powerpoint/2010/main" val="2813726545"/>
              </p:ext>
            </p:extLst>
          </p:nvPr>
        </p:nvGraphicFramePr>
        <p:xfrm>
          <a:off x="695059" y="2319020"/>
          <a:ext cx="10800294" cy="2219960"/>
        </p:xfrm>
        <a:graphic>
          <a:graphicData uri="http://schemas.openxmlformats.org/drawingml/2006/table">
            <a:tbl>
              <a:tblPr firstRow="1" bandRow="1">
                <a:tableStyleId>{BC89EF96-8CEA-46FF-86C4-4CE0E7609802}</a:tableStyleId>
              </a:tblPr>
              <a:tblGrid>
                <a:gridCol w="3600098">
                  <a:extLst>
                    <a:ext uri="{9D8B030D-6E8A-4147-A177-3AD203B41FA5}">
                      <a16:colId xmlns:a16="http://schemas.microsoft.com/office/drawing/2014/main" val="2503307606"/>
                    </a:ext>
                  </a:extLst>
                </a:gridCol>
                <a:gridCol w="3600098">
                  <a:extLst>
                    <a:ext uri="{9D8B030D-6E8A-4147-A177-3AD203B41FA5}">
                      <a16:colId xmlns:a16="http://schemas.microsoft.com/office/drawing/2014/main" val="1627166990"/>
                    </a:ext>
                  </a:extLst>
                </a:gridCol>
                <a:gridCol w="3600098">
                  <a:extLst>
                    <a:ext uri="{9D8B030D-6E8A-4147-A177-3AD203B41FA5}">
                      <a16:colId xmlns:a16="http://schemas.microsoft.com/office/drawing/2014/main" val="4231631478"/>
                    </a:ext>
                  </a:extLst>
                </a:gridCol>
              </a:tblGrid>
              <a:tr h="350203">
                <a:tc>
                  <a:txBody>
                    <a:bodyPr/>
                    <a:lstStyle/>
                    <a:p>
                      <a:pPr algn="ctr"/>
                      <a:r>
                        <a:rPr lang="en-US" dirty="0">
                          <a:solidFill>
                            <a:schemeClr val="accent1"/>
                          </a:solidFill>
                        </a:rPr>
                        <a:t>Material Name</a:t>
                      </a:r>
                    </a:p>
                  </a:txBody>
                  <a:tcPr marL="121926" marR="121926"/>
                </a:tc>
                <a:tc>
                  <a:txBody>
                    <a:bodyPr/>
                    <a:lstStyle/>
                    <a:p>
                      <a:pPr algn="ctr"/>
                      <a:r>
                        <a:rPr lang="en-US" dirty="0">
                          <a:solidFill>
                            <a:schemeClr val="accent1"/>
                          </a:solidFill>
                        </a:rPr>
                        <a:t>Objective</a:t>
                      </a:r>
                    </a:p>
                  </a:txBody>
                  <a:tcPr marL="121926" marR="121926"/>
                </a:tc>
                <a:tc>
                  <a:txBody>
                    <a:bodyPr/>
                    <a:lstStyle/>
                    <a:p>
                      <a:pPr algn="ctr"/>
                      <a:r>
                        <a:rPr lang="en-US" dirty="0">
                          <a:solidFill>
                            <a:schemeClr val="accent1"/>
                          </a:solidFill>
                        </a:rPr>
                        <a:t>Material to be Translated (Y/N)</a:t>
                      </a:r>
                    </a:p>
                  </a:txBody>
                  <a:tcPr marL="121926" marR="121926"/>
                </a:tc>
                <a:extLst>
                  <a:ext uri="{0D108BD9-81ED-4DB2-BD59-A6C34878D82A}">
                    <a16:rowId xmlns:a16="http://schemas.microsoft.com/office/drawing/2014/main" val="2587785661"/>
                  </a:ext>
                </a:extLst>
              </a:tr>
              <a:tr h="370840">
                <a:tc>
                  <a:txBody>
                    <a:bodyPr/>
                    <a:lstStyle/>
                    <a:p>
                      <a:endParaRPr lang="en-US" dirty="0"/>
                    </a:p>
                  </a:txBody>
                  <a:tcPr marL="121926" marR="121926"/>
                </a:tc>
                <a:tc>
                  <a:txBody>
                    <a:bodyPr/>
                    <a:lstStyle/>
                    <a:p>
                      <a:endParaRPr lang="en-US" dirty="0"/>
                    </a:p>
                  </a:txBody>
                  <a:tcPr marL="121926" marR="121926"/>
                </a:tc>
                <a:tc>
                  <a:txBody>
                    <a:bodyPr/>
                    <a:lstStyle/>
                    <a:p>
                      <a:endParaRPr lang="en-US" dirty="0"/>
                    </a:p>
                  </a:txBody>
                  <a:tcPr marL="121926" marR="121926"/>
                </a:tc>
                <a:extLst>
                  <a:ext uri="{0D108BD9-81ED-4DB2-BD59-A6C34878D82A}">
                    <a16:rowId xmlns:a16="http://schemas.microsoft.com/office/drawing/2014/main" val="2221423233"/>
                  </a:ext>
                </a:extLst>
              </a:tr>
              <a:tr h="370840">
                <a:tc>
                  <a:txBody>
                    <a:bodyPr/>
                    <a:lstStyle/>
                    <a:p>
                      <a:endParaRPr lang="en-US" dirty="0"/>
                    </a:p>
                  </a:txBody>
                  <a:tcPr marL="121926" marR="121926"/>
                </a:tc>
                <a:tc>
                  <a:txBody>
                    <a:bodyPr/>
                    <a:lstStyle/>
                    <a:p>
                      <a:endParaRPr lang="en-US" dirty="0"/>
                    </a:p>
                  </a:txBody>
                  <a:tcPr marL="121926" marR="121926"/>
                </a:tc>
                <a:tc>
                  <a:txBody>
                    <a:bodyPr/>
                    <a:lstStyle/>
                    <a:p>
                      <a:endParaRPr lang="en-US" dirty="0"/>
                    </a:p>
                  </a:txBody>
                  <a:tcPr marL="121926" marR="121926"/>
                </a:tc>
                <a:extLst>
                  <a:ext uri="{0D108BD9-81ED-4DB2-BD59-A6C34878D82A}">
                    <a16:rowId xmlns:a16="http://schemas.microsoft.com/office/drawing/2014/main" val="1455788725"/>
                  </a:ext>
                </a:extLst>
              </a:tr>
              <a:tr h="370840">
                <a:tc>
                  <a:txBody>
                    <a:bodyPr/>
                    <a:lstStyle/>
                    <a:p>
                      <a:endParaRPr lang="en-US" dirty="0"/>
                    </a:p>
                  </a:txBody>
                  <a:tcPr marL="121926" marR="121926"/>
                </a:tc>
                <a:tc>
                  <a:txBody>
                    <a:bodyPr/>
                    <a:lstStyle/>
                    <a:p>
                      <a:endParaRPr lang="en-US" dirty="0"/>
                    </a:p>
                  </a:txBody>
                  <a:tcPr marL="121926" marR="121926"/>
                </a:tc>
                <a:tc>
                  <a:txBody>
                    <a:bodyPr/>
                    <a:lstStyle/>
                    <a:p>
                      <a:endParaRPr lang="en-US" dirty="0"/>
                    </a:p>
                  </a:txBody>
                  <a:tcPr marL="121926" marR="121926"/>
                </a:tc>
                <a:extLst>
                  <a:ext uri="{0D108BD9-81ED-4DB2-BD59-A6C34878D82A}">
                    <a16:rowId xmlns:a16="http://schemas.microsoft.com/office/drawing/2014/main" val="2106259687"/>
                  </a:ext>
                </a:extLst>
              </a:tr>
              <a:tr h="370840">
                <a:tc>
                  <a:txBody>
                    <a:bodyPr/>
                    <a:lstStyle/>
                    <a:p>
                      <a:endParaRPr lang="en-US" dirty="0"/>
                    </a:p>
                  </a:txBody>
                  <a:tcPr marL="121926" marR="121926"/>
                </a:tc>
                <a:tc>
                  <a:txBody>
                    <a:bodyPr/>
                    <a:lstStyle/>
                    <a:p>
                      <a:endParaRPr lang="en-US" dirty="0"/>
                    </a:p>
                  </a:txBody>
                  <a:tcPr marL="121926" marR="121926"/>
                </a:tc>
                <a:tc>
                  <a:txBody>
                    <a:bodyPr/>
                    <a:lstStyle/>
                    <a:p>
                      <a:endParaRPr lang="en-US" dirty="0"/>
                    </a:p>
                  </a:txBody>
                  <a:tcPr marL="121926" marR="121926"/>
                </a:tc>
                <a:extLst>
                  <a:ext uri="{0D108BD9-81ED-4DB2-BD59-A6C34878D82A}">
                    <a16:rowId xmlns:a16="http://schemas.microsoft.com/office/drawing/2014/main" val="3645606706"/>
                  </a:ext>
                </a:extLst>
              </a:tr>
              <a:tr h="370840">
                <a:tc>
                  <a:txBody>
                    <a:bodyPr/>
                    <a:lstStyle/>
                    <a:p>
                      <a:endParaRPr lang="en-US" dirty="0"/>
                    </a:p>
                  </a:txBody>
                  <a:tcPr marL="121926" marR="121926"/>
                </a:tc>
                <a:tc>
                  <a:txBody>
                    <a:bodyPr/>
                    <a:lstStyle/>
                    <a:p>
                      <a:endParaRPr lang="en-US" dirty="0"/>
                    </a:p>
                  </a:txBody>
                  <a:tcPr marL="121926" marR="121926"/>
                </a:tc>
                <a:tc>
                  <a:txBody>
                    <a:bodyPr/>
                    <a:lstStyle/>
                    <a:p>
                      <a:endParaRPr lang="en-US" dirty="0"/>
                    </a:p>
                  </a:txBody>
                  <a:tcPr marL="121926" marR="121926"/>
                </a:tc>
                <a:extLst>
                  <a:ext uri="{0D108BD9-81ED-4DB2-BD59-A6C34878D82A}">
                    <a16:rowId xmlns:a16="http://schemas.microsoft.com/office/drawing/2014/main" val="1845884100"/>
                  </a:ext>
                </a:extLst>
              </a:tr>
            </a:tbl>
          </a:graphicData>
        </a:graphic>
      </p:graphicFrame>
      <p:sp>
        <p:nvSpPr>
          <p:cNvPr id="11" name="TextBox 10">
            <a:extLst>
              <a:ext uri="{FF2B5EF4-FFF2-40B4-BE49-F238E27FC236}">
                <a16:creationId xmlns:a16="http://schemas.microsoft.com/office/drawing/2014/main" id="{D9B45F84-D017-4534-B13A-33547A6B44B4}"/>
              </a:ext>
            </a:extLst>
          </p:cNvPr>
          <p:cNvSpPr txBox="1"/>
          <p:nvPr/>
        </p:nvSpPr>
        <p:spPr bwMode="gray">
          <a:xfrm>
            <a:off x="588169" y="1590675"/>
            <a:ext cx="11192111" cy="438150"/>
          </a:xfrm>
          <a:prstGeom prst="rect">
            <a:avLst/>
          </a:prstGeom>
          <a:noFill/>
        </p:spPr>
        <p:txBody>
          <a:bodyPr wrap="square" lIns="0" tIns="0" rIns="0" bIns="0" rtlCol="0">
            <a:noAutofit/>
          </a:bodyPr>
          <a:lstStyle/>
          <a:p>
            <a:r>
              <a:rPr lang="en-US" sz="2400" b="1" i="1" dirty="0">
                <a:solidFill>
                  <a:srgbClr val="D30F4B"/>
                </a:solidFill>
              </a:rPr>
              <a:t>Guidance-adapt slides 3-6 as appropriate, all slides may not be needed</a:t>
            </a:r>
            <a:endParaRPr lang="en-US" sz="2400" dirty="0"/>
          </a:p>
        </p:txBody>
      </p:sp>
    </p:spTree>
    <p:extLst>
      <p:ext uri="{BB962C8B-B14F-4D97-AF65-F5344CB8AC3E}">
        <p14:creationId xmlns:p14="http://schemas.microsoft.com/office/powerpoint/2010/main" val="39535082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0">
            <a:extLst>
              <a:ext uri="{FF2B5EF4-FFF2-40B4-BE49-F238E27FC236}">
                <a16:creationId xmlns:a16="http://schemas.microsoft.com/office/drawing/2014/main" id="{2089B2F2-733A-4B7A-8E56-E7908A94700F}"/>
              </a:ext>
            </a:extLst>
          </p:cNvPr>
          <p:cNvSpPr>
            <a:spLocks noGrp="1"/>
          </p:cNvSpPr>
          <p:nvPr>
            <p:ph type="subTitle" idx="13"/>
          </p:nvPr>
        </p:nvSpPr>
        <p:spPr>
          <a:xfrm>
            <a:off x="1886060" y="4449306"/>
            <a:ext cx="2665778" cy="252000"/>
          </a:xfrm>
        </p:spPr>
        <p:txBody>
          <a:bodyPr/>
          <a:lstStyle/>
          <a:p>
            <a:pPr algn="ctr"/>
            <a:r>
              <a:rPr lang="en-US" u="sng" dirty="0"/>
              <a:t>Dos and Don’ts</a:t>
            </a:r>
          </a:p>
        </p:txBody>
      </p:sp>
      <p:sp>
        <p:nvSpPr>
          <p:cNvPr id="3" name="Title 2">
            <a:extLst>
              <a:ext uri="{FF2B5EF4-FFF2-40B4-BE49-F238E27FC236}">
                <a16:creationId xmlns:a16="http://schemas.microsoft.com/office/drawing/2014/main" id="{51883912-C375-46F9-B558-0918E8858693}"/>
              </a:ext>
            </a:extLst>
          </p:cNvPr>
          <p:cNvSpPr>
            <a:spLocks noGrp="1"/>
          </p:cNvSpPr>
          <p:nvPr>
            <p:ph type="title"/>
          </p:nvPr>
        </p:nvSpPr>
        <p:spPr/>
        <p:txBody>
          <a:bodyPr/>
          <a:lstStyle/>
          <a:p>
            <a:r>
              <a:rPr lang="en-US" dirty="0"/>
              <a:t>REFERENCES</a:t>
            </a:r>
          </a:p>
        </p:txBody>
      </p:sp>
      <p:sp>
        <p:nvSpPr>
          <p:cNvPr id="12" name="Text Placeholder 11">
            <a:extLst>
              <a:ext uri="{FF2B5EF4-FFF2-40B4-BE49-F238E27FC236}">
                <a16:creationId xmlns:a16="http://schemas.microsoft.com/office/drawing/2014/main" id="{6D8D225B-8A3B-4693-9525-2B72EF567C80}"/>
              </a:ext>
            </a:extLst>
          </p:cNvPr>
          <p:cNvSpPr>
            <a:spLocks noGrp="1"/>
          </p:cNvSpPr>
          <p:nvPr>
            <p:ph type="body" sz="quarter" idx="14"/>
          </p:nvPr>
        </p:nvSpPr>
        <p:spPr>
          <a:xfrm>
            <a:off x="7559386" y="4416334"/>
            <a:ext cx="3806320" cy="417390"/>
          </a:xfrm>
        </p:spPr>
        <p:txBody>
          <a:bodyPr/>
          <a:lstStyle/>
          <a:p>
            <a:pPr algn="ctr"/>
            <a:r>
              <a:rPr lang="en-US" u="sng" dirty="0"/>
              <a:t>CLM ERC Feedback Form</a:t>
            </a:r>
          </a:p>
        </p:txBody>
      </p:sp>
      <p:sp>
        <p:nvSpPr>
          <p:cNvPr id="4" name="Date Placeholder 3">
            <a:extLst>
              <a:ext uri="{FF2B5EF4-FFF2-40B4-BE49-F238E27FC236}">
                <a16:creationId xmlns:a16="http://schemas.microsoft.com/office/drawing/2014/main" id="{7CBA6800-BFB5-4CA5-B159-343A5D425D27}"/>
              </a:ext>
            </a:extLst>
          </p:cNvPr>
          <p:cNvSpPr>
            <a:spLocks noGrp="1"/>
          </p:cNvSpPr>
          <p:nvPr>
            <p:ph type="dt" sz="half" idx="15"/>
          </p:nvPr>
        </p:nvSpPr>
        <p:spPr/>
        <p:txBody>
          <a:bodyPr/>
          <a:lstStyle/>
          <a:p>
            <a:fld id="{222A9F59-AA91-46A6-8327-C8E9DBDADA87}" type="datetime1">
              <a:rPr lang="en-US" smtClean="0"/>
              <a:t>1/5/2022</a:t>
            </a:fld>
            <a:endParaRPr lang="en-US" dirty="0"/>
          </a:p>
        </p:txBody>
      </p:sp>
      <p:sp>
        <p:nvSpPr>
          <p:cNvPr id="5" name="Footer Placeholder 4">
            <a:extLst>
              <a:ext uri="{FF2B5EF4-FFF2-40B4-BE49-F238E27FC236}">
                <a16:creationId xmlns:a16="http://schemas.microsoft.com/office/drawing/2014/main" id="{8E6267AD-34E6-482D-A386-5D281B537AA3}"/>
              </a:ext>
            </a:extLst>
          </p:cNvPr>
          <p:cNvSpPr>
            <a:spLocks noGrp="1"/>
          </p:cNvSpPr>
          <p:nvPr>
            <p:ph type="ftr" sz="quarter" idx="16"/>
          </p:nvPr>
        </p:nvSpPr>
        <p:spPr/>
        <p:txBody>
          <a:bodyPr/>
          <a:lstStyle/>
          <a:p>
            <a:r>
              <a:rPr lang="en-US" dirty="0"/>
              <a:t>Patient Recruitment and Retention//CLM ICR Training</a:t>
            </a:r>
          </a:p>
        </p:txBody>
      </p:sp>
      <p:sp>
        <p:nvSpPr>
          <p:cNvPr id="6" name="Slide Number Placeholder 5">
            <a:extLst>
              <a:ext uri="{FF2B5EF4-FFF2-40B4-BE49-F238E27FC236}">
                <a16:creationId xmlns:a16="http://schemas.microsoft.com/office/drawing/2014/main" id="{48B13322-4362-4E91-B3D2-FC9864E15761}"/>
              </a:ext>
            </a:extLst>
          </p:cNvPr>
          <p:cNvSpPr>
            <a:spLocks noGrp="1"/>
          </p:cNvSpPr>
          <p:nvPr>
            <p:ph type="sldNum" sz="quarter" idx="17"/>
          </p:nvPr>
        </p:nvSpPr>
        <p:spPr/>
        <p:txBody>
          <a:bodyPr/>
          <a:lstStyle/>
          <a:p>
            <a:pPr defTabSz="1219868"/>
            <a:r>
              <a:rPr lang="en-US" dirty="0">
                <a:solidFill>
                  <a:srgbClr val="4D4D4D"/>
                </a:solidFill>
              </a:rPr>
              <a:t>Page </a:t>
            </a:r>
            <a:fld id="{87F334AE-4EAC-4C2D-A638-92A76F09FCC4}" type="slidenum">
              <a:rPr lang="en-US" smtClean="0">
                <a:solidFill>
                  <a:srgbClr val="4D4D4D"/>
                </a:solidFill>
              </a:rPr>
              <a:pPr defTabSz="1219868"/>
              <a:t>30</a:t>
            </a:fld>
            <a:endParaRPr lang="en-US" dirty="0">
              <a:solidFill>
                <a:srgbClr val="4D4D4D"/>
              </a:solidFill>
            </a:endParaRPr>
          </a:p>
        </p:txBody>
      </p:sp>
      <p:graphicFrame>
        <p:nvGraphicFramePr>
          <p:cNvPr id="10" name="Object 9">
            <a:extLst>
              <a:ext uri="{FF2B5EF4-FFF2-40B4-BE49-F238E27FC236}">
                <a16:creationId xmlns:a16="http://schemas.microsoft.com/office/drawing/2014/main" id="{22994818-7DE5-431F-B34F-AAA7F86A18D7}"/>
              </a:ext>
            </a:extLst>
          </p:cNvPr>
          <p:cNvGraphicFramePr>
            <a:graphicFrameLocks noChangeAspect="1"/>
          </p:cNvGraphicFramePr>
          <p:nvPr>
            <p:extLst>
              <p:ext uri="{D42A27DB-BD31-4B8C-83A1-F6EECF244321}">
                <p14:modId xmlns:p14="http://schemas.microsoft.com/office/powerpoint/2010/main" val="2974239843"/>
              </p:ext>
            </p:extLst>
          </p:nvPr>
        </p:nvGraphicFramePr>
        <p:xfrm>
          <a:off x="2340077" y="4951475"/>
          <a:ext cx="1464500" cy="914119"/>
        </p:xfrm>
        <a:graphic>
          <a:graphicData uri="http://schemas.openxmlformats.org/presentationml/2006/ole">
            <mc:AlternateContent xmlns:mc="http://schemas.openxmlformats.org/markup-compatibility/2006">
              <mc:Choice xmlns:v="urn:schemas-microsoft-com:vml" Requires="v">
                <p:oleObj name="Acrobat Document" showAsIcon="1" r:id="rId2" imgW="914400" imgH="771480" progId="AcroExch.Document.DC">
                  <p:embed/>
                </p:oleObj>
              </mc:Choice>
              <mc:Fallback>
                <p:oleObj name="Acrobat Document" showAsIcon="1" r:id="rId2" imgW="914400" imgH="771480" progId="AcroExch.Document.DC">
                  <p:embed/>
                  <p:pic>
                    <p:nvPicPr>
                      <p:cNvPr id="10" name="Object 9">
                        <a:extLst>
                          <a:ext uri="{FF2B5EF4-FFF2-40B4-BE49-F238E27FC236}">
                            <a16:creationId xmlns:a16="http://schemas.microsoft.com/office/drawing/2014/main" id="{22994818-7DE5-431F-B34F-AAA7F86A18D7}"/>
                          </a:ext>
                        </a:extLst>
                      </p:cNvPr>
                      <p:cNvPicPr/>
                      <p:nvPr/>
                    </p:nvPicPr>
                    <p:blipFill>
                      <a:blip r:embed="rId3"/>
                      <a:stretch>
                        <a:fillRect/>
                      </a:stretch>
                    </p:blipFill>
                    <p:spPr>
                      <a:xfrm>
                        <a:off x="2340077" y="4951475"/>
                        <a:ext cx="1464500" cy="914119"/>
                      </a:xfrm>
                      <a:prstGeom prst="rect">
                        <a:avLst/>
                      </a:prstGeom>
                    </p:spPr>
                  </p:pic>
                </p:oleObj>
              </mc:Fallback>
            </mc:AlternateContent>
          </a:graphicData>
        </a:graphic>
      </p:graphicFrame>
      <p:sp>
        <p:nvSpPr>
          <p:cNvPr id="18" name="Text Placeholder 10">
            <a:extLst>
              <a:ext uri="{FF2B5EF4-FFF2-40B4-BE49-F238E27FC236}">
                <a16:creationId xmlns:a16="http://schemas.microsoft.com/office/drawing/2014/main" id="{C5F80BC2-B68F-4F5C-B89E-02AD167C272B}"/>
              </a:ext>
            </a:extLst>
          </p:cNvPr>
          <p:cNvSpPr txBox="1">
            <a:spLocks/>
          </p:cNvSpPr>
          <p:nvPr/>
        </p:nvSpPr>
        <p:spPr bwMode="gray">
          <a:xfrm>
            <a:off x="6559719" y="1669250"/>
            <a:ext cx="5220000" cy="2090316"/>
          </a:xfrm>
          <a:prstGeom prst="rect">
            <a:avLst/>
          </a:prstGeom>
        </p:spPr>
        <p:txBody>
          <a:bodyPr vert="horz" lIns="0" tIns="0" rIns="0" bIns="0" rtlCol="0">
            <a:noAutofit/>
          </a:bodyPr>
          <a:lstStyle>
            <a:lvl1pPr marL="0" indent="0" algn="l" defTabSz="914400" rtl="0" eaLnBrk="1" latinLnBrk="0" hangingPunct="1">
              <a:spcBef>
                <a:spcPts val="1200"/>
              </a:spcBef>
              <a:spcAft>
                <a:spcPts val="600"/>
              </a:spcAft>
              <a:buFont typeface="Arial" panose="020B0604020202020204" pitchFamily="34" charset="0"/>
              <a:buNone/>
              <a:defRPr sz="1800" kern="1200">
                <a:solidFill>
                  <a:schemeClr val="accent1"/>
                </a:solidFill>
                <a:latin typeface="+mn-lt"/>
                <a:ea typeface="+mn-ea"/>
                <a:cs typeface="+mn-cs"/>
              </a:defRPr>
            </a:lvl1pPr>
            <a:lvl2pPr marL="270000" indent="-270000" algn="l" defTabSz="914400" rtl="0" eaLnBrk="1" latinLnBrk="0" hangingPunct="1">
              <a:spcBef>
                <a:spcPts val="300"/>
              </a:spcBef>
              <a:spcAft>
                <a:spcPts val="600"/>
              </a:spcAft>
              <a:buFontTx/>
              <a:buBlip>
                <a:blip r:embed="rId4"/>
              </a:buBlip>
              <a:defRPr sz="1800" kern="1200">
                <a:solidFill>
                  <a:schemeClr val="accent1"/>
                </a:solidFill>
                <a:latin typeface="+mn-lt"/>
                <a:ea typeface="+mn-ea"/>
                <a:cs typeface="+mn-cs"/>
              </a:defRPr>
            </a:lvl2pPr>
            <a:lvl3pPr marL="540000" indent="-270000" algn="l" defTabSz="914400" rtl="0" eaLnBrk="1" latinLnBrk="0" hangingPunct="1">
              <a:spcBef>
                <a:spcPts val="300"/>
              </a:spcBef>
              <a:spcAft>
                <a:spcPts val="600"/>
              </a:spcAft>
              <a:buFontTx/>
              <a:buBlip>
                <a:blip r:embed="rId5"/>
              </a:buBlip>
              <a:defRPr sz="1800" kern="1200">
                <a:solidFill>
                  <a:schemeClr val="accent1"/>
                </a:solidFill>
                <a:latin typeface="+mn-lt"/>
                <a:ea typeface="+mn-ea"/>
                <a:cs typeface="+mn-cs"/>
              </a:defRPr>
            </a:lvl3pPr>
            <a:lvl4pPr marL="810000" indent="-270000" algn="l" defTabSz="914400" rtl="0" eaLnBrk="1" latinLnBrk="0" hangingPunct="1">
              <a:spcBef>
                <a:spcPts val="300"/>
              </a:spcBef>
              <a:spcAft>
                <a:spcPts val="600"/>
              </a:spcAft>
              <a:buFontTx/>
              <a:buBlip>
                <a:blip r:embed="rId6"/>
              </a:buBlip>
              <a:defRPr sz="1800" kern="1200">
                <a:solidFill>
                  <a:schemeClr val="accent1"/>
                </a:solidFill>
                <a:latin typeface="+mn-lt"/>
                <a:ea typeface="+mn-ea"/>
                <a:cs typeface="+mn-cs"/>
              </a:defRPr>
            </a:lvl4pPr>
            <a:lvl5pPr marL="1080000" indent="-270000" algn="l" defTabSz="914400" rtl="0" eaLnBrk="1" latinLnBrk="0" hangingPunct="1">
              <a:spcBef>
                <a:spcPts val="300"/>
              </a:spcBef>
              <a:spcAft>
                <a:spcPts val="600"/>
              </a:spcAft>
              <a:buFontTx/>
              <a:buBlip>
                <a:blip r:embed="rId7"/>
              </a:buBlip>
              <a:defRPr sz="1800" kern="1200">
                <a:solidFill>
                  <a:schemeClr val="accent1"/>
                </a:solidFill>
                <a:latin typeface="+mn-lt"/>
                <a:ea typeface="+mn-ea"/>
                <a:cs typeface="+mn-cs"/>
              </a:defRPr>
            </a:lvl5pPr>
            <a:lvl6pPr marL="1080000" indent="-270000" algn="l" defTabSz="914400" rtl="0" eaLnBrk="1" latinLnBrk="0" hangingPunct="1">
              <a:spcBef>
                <a:spcPts val="300"/>
              </a:spcBef>
              <a:spcAft>
                <a:spcPts val="600"/>
              </a:spcAft>
              <a:buFontTx/>
              <a:buBlip>
                <a:blip r:embed="rId7"/>
              </a:buBlip>
              <a:defRPr sz="1800" kern="1200">
                <a:solidFill>
                  <a:schemeClr val="tx1"/>
                </a:solidFill>
                <a:latin typeface="+mn-lt"/>
                <a:ea typeface="+mn-ea"/>
                <a:cs typeface="+mn-cs"/>
              </a:defRPr>
            </a:lvl6pPr>
            <a:lvl7pPr marL="1080000" indent="-270000" algn="l" defTabSz="914400" rtl="0" eaLnBrk="1" latinLnBrk="0" hangingPunct="1">
              <a:spcBef>
                <a:spcPts val="300"/>
              </a:spcBef>
              <a:spcAft>
                <a:spcPts val="600"/>
              </a:spcAft>
              <a:buFontTx/>
              <a:buBlip>
                <a:blip r:embed="rId7"/>
              </a:buBlip>
              <a:defRPr sz="1800" kern="1200">
                <a:solidFill>
                  <a:schemeClr val="tx1"/>
                </a:solidFill>
                <a:latin typeface="+mn-lt"/>
                <a:ea typeface="+mn-ea"/>
                <a:cs typeface="+mn-cs"/>
              </a:defRPr>
            </a:lvl7pPr>
            <a:lvl8pPr marL="1080000" indent="-270000" algn="l" defTabSz="914400" rtl="0" eaLnBrk="1" latinLnBrk="0" hangingPunct="1">
              <a:spcBef>
                <a:spcPts val="300"/>
              </a:spcBef>
              <a:spcAft>
                <a:spcPts val="600"/>
              </a:spcAft>
              <a:buFontTx/>
              <a:buBlip>
                <a:blip r:embed="rId7"/>
              </a:buBlip>
              <a:defRPr sz="1800" kern="1200">
                <a:solidFill>
                  <a:schemeClr val="tx1"/>
                </a:solidFill>
                <a:latin typeface="+mn-lt"/>
                <a:ea typeface="+mn-ea"/>
                <a:cs typeface="+mn-cs"/>
              </a:defRPr>
            </a:lvl8pPr>
            <a:lvl9pPr marL="1080000" indent="-270000" algn="l" defTabSz="914400" rtl="0" eaLnBrk="1" latinLnBrk="0" hangingPunct="1">
              <a:spcBef>
                <a:spcPts val="300"/>
              </a:spcBef>
              <a:spcAft>
                <a:spcPts val="600"/>
              </a:spcAft>
              <a:buFontTx/>
              <a:buBlip>
                <a:blip r:embed="rId7"/>
              </a:buBlip>
              <a:defRPr sz="1800" kern="1200">
                <a:solidFill>
                  <a:schemeClr val="tx1"/>
                </a:solidFill>
                <a:latin typeface="+mn-lt"/>
                <a:ea typeface="+mn-ea"/>
                <a:cs typeface="+mn-cs"/>
              </a:defRPr>
            </a:lvl9pPr>
          </a:lstStyle>
          <a:p>
            <a:pPr algn="ctr"/>
            <a:r>
              <a:rPr lang="en-US" u="sng" dirty="0"/>
              <a:t>ICR CLM Feedback Form</a:t>
            </a:r>
          </a:p>
        </p:txBody>
      </p:sp>
      <p:sp>
        <p:nvSpPr>
          <p:cNvPr id="19" name="Text Placeholder 10">
            <a:extLst>
              <a:ext uri="{FF2B5EF4-FFF2-40B4-BE49-F238E27FC236}">
                <a16:creationId xmlns:a16="http://schemas.microsoft.com/office/drawing/2014/main" id="{0F221D73-3B79-4A3F-941C-B6ACA0E41B7F}"/>
              </a:ext>
            </a:extLst>
          </p:cNvPr>
          <p:cNvSpPr txBox="1">
            <a:spLocks/>
          </p:cNvSpPr>
          <p:nvPr/>
        </p:nvSpPr>
        <p:spPr bwMode="gray">
          <a:xfrm>
            <a:off x="588169" y="1849928"/>
            <a:ext cx="5220000" cy="2236084"/>
          </a:xfrm>
          <a:prstGeom prst="rect">
            <a:avLst/>
          </a:prstGeom>
        </p:spPr>
        <p:txBody>
          <a:bodyPr vert="horz" lIns="0" tIns="0" rIns="0" bIns="0" rtlCol="0">
            <a:noAutofit/>
          </a:bodyPr>
          <a:lstStyle>
            <a:lvl1pPr marL="0" indent="0" algn="l" defTabSz="914400" rtl="0" eaLnBrk="1" latinLnBrk="0" hangingPunct="1">
              <a:spcBef>
                <a:spcPts val="1200"/>
              </a:spcBef>
              <a:spcAft>
                <a:spcPts val="600"/>
              </a:spcAft>
              <a:buFont typeface="Arial" panose="020B0604020202020204" pitchFamily="34" charset="0"/>
              <a:buNone/>
              <a:defRPr sz="1800" kern="1200">
                <a:solidFill>
                  <a:schemeClr val="accent1"/>
                </a:solidFill>
                <a:latin typeface="+mn-lt"/>
                <a:ea typeface="+mn-ea"/>
                <a:cs typeface="+mn-cs"/>
              </a:defRPr>
            </a:lvl1pPr>
            <a:lvl2pPr marL="270000" indent="-270000" algn="l" defTabSz="914400" rtl="0" eaLnBrk="1" latinLnBrk="0" hangingPunct="1">
              <a:spcBef>
                <a:spcPts val="300"/>
              </a:spcBef>
              <a:spcAft>
                <a:spcPts val="600"/>
              </a:spcAft>
              <a:buFontTx/>
              <a:buBlip>
                <a:blip r:embed="rId4"/>
              </a:buBlip>
              <a:defRPr sz="1800" kern="1200">
                <a:solidFill>
                  <a:schemeClr val="accent1"/>
                </a:solidFill>
                <a:latin typeface="+mn-lt"/>
                <a:ea typeface="+mn-ea"/>
                <a:cs typeface="+mn-cs"/>
              </a:defRPr>
            </a:lvl2pPr>
            <a:lvl3pPr marL="540000" indent="-270000" algn="l" defTabSz="914400" rtl="0" eaLnBrk="1" latinLnBrk="0" hangingPunct="1">
              <a:spcBef>
                <a:spcPts val="300"/>
              </a:spcBef>
              <a:spcAft>
                <a:spcPts val="600"/>
              </a:spcAft>
              <a:buFontTx/>
              <a:buBlip>
                <a:blip r:embed="rId5"/>
              </a:buBlip>
              <a:defRPr sz="1800" kern="1200">
                <a:solidFill>
                  <a:schemeClr val="accent1"/>
                </a:solidFill>
                <a:latin typeface="+mn-lt"/>
                <a:ea typeface="+mn-ea"/>
                <a:cs typeface="+mn-cs"/>
              </a:defRPr>
            </a:lvl3pPr>
            <a:lvl4pPr marL="810000" indent="-270000" algn="l" defTabSz="914400" rtl="0" eaLnBrk="1" latinLnBrk="0" hangingPunct="1">
              <a:spcBef>
                <a:spcPts val="300"/>
              </a:spcBef>
              <a:spcAft>
                <a:spcPts val="600"/>
              </a:spcAft>
              <a:buFontTx/>
              <a:buBlip>
                <a:blip r:embed="rId6"/>
              </a:buBlip>
              <a:defRPr sz="1800" kern="1200">
                <a:solidFill>
                  <a:schemeClr val="accent1"/>
                </a:solidFill>
                <a:latin typeface="+mn-lt"/>
                <a:ea typeface="+mn-ea"/>
                <a:cs typeface="+mn-cs"/>
              </a:defRPr>
            </a:lvl4pPr>
            <a:lvl5pPr marL="1080000" indent="-270000" algn="l" defTabSz="914400" rtl="0" eaLnBrk="1" latinLnBrk="0" hangingPunct="1">
              <a:spcBef>
                <a:spcPts val="300"/>
              </a:spcBef>
              <a:spcAft>
                <a:spcPts val="600"/>
              </a:spcAft>
              <a:buFontTx/>
              <a:buBlip>
                <a:blip r:embed="rId7"/>
              </a:buBlip>
              <a:defRPr sz="1800" kern="1200">
                <a:solidFill>
                  <a:schemeClr val="accent1"/>
                </a:solidFill>
                <a:latin typeface="+mn-lt"/>
                <a:ea typeface="+mn-ea"/>
                <a:cs typeface="+mn-cs"/>
              </a:defRPr>
            </a:lvl5pPr>
            <a:lvl6pPr marL="1080000" indent="-270000" algn="l" defTabSz="914400" rtl="0" eaLnBrk="1" latinLnBrk="0" hangingPunct="1">
              <a:spcBef>
                <a:spcPts val="300"/>
              </a:spcBef>
              <a:spcAft>
                <a:spcPts val="600"/>
              </a:spcAft>
              <a:buFontTx/>
              <a:buBlip>
                <a:blip r:embed="rId7"/>
              </a:buBlip>
              <a:defRPr sz="1800" kern="1200">
                <a:solidFill>
                  <a:schemeClr val="tx1"/>
                </a:solidFill>
                <a:latin typeface="+mn-lt"/>
                <a:ea typeface="+mn-ea"/>
                <a:cs typeface="+mn-cs"/>
              </a:defRPr>
            </a:lvl6pPr>
            <a:lvl7pPr marL="1080000" indent="-270000" algn="l" defTabSz="914400" rtl="0" eaLnBrk="1" latinLnBrk="0" hangingPunct="1">
              <a:spcBef>
                <a:spcPts val="300"/>
              </a:spcBef>
              <a:spcAft>
                <a:spcPts val="600"/>
              </a:spcAft>
              <a:buFontTx/>
              <a:buBlip>
                <a:blip r:embed="rId7"/>
              </a:buBlip>
              <a:defRPr sz="1800" kern="1200">
                <a:solidFill>
                  <a:schemeClr val="tx1"/>
                </a:solidFill>
                <a:latin typeface="+mn-lt"/>
                <a:ea typeface="+mn-ea"/>
                <a:cs typeface="+mn-cs"/>
              </a:defRPr>
            </a:lvl7pPr>
            <a:lvl8pPr marL="1080000" indent="-270000" algn="l" defTabSz="914400" rtl="0" eaLnBrk="1" latinLnBrk="0" hangingPunct="1">
              <a:spcBef>
                <a:spcPts val="300"/>
              </a:spcBef>
              <a:spcAft>
                <a:spcPts val="600"/>
              </a:spcAft>
              <a:buFontTx/>
              <a:buBlip>
                <a:blip r:embed="rId7"/>
              </a:buBlip>
              <a:defRPr sz="1800" kern="1200">
                <a:solidFill>
                  <a:schemeClr val="tx1"/>
                </a:solidFill>
                <a:latin typeface="+mn-lt"/>
                <a:ea typeface="+mn-ea"/>
                <a:cs typeface="+mn-cs"/>
              </a:defRPr>
            </a:lvl8pPr>
            <a:lvl9pPr marL="1080000" indent="-270000" algn="l" defTabSz="914400" rtl="0" eaLnBrk="1" latinLnBrk="0" hangingPunct="1">
              <a:spcBef>
                <a:spcPts val="300"/>
              </a:spcBef>
              <a:spcAft>
                <a:spcPts val="600"/>
              </a:spcAft>
              <a:buFontTx/>
              <a:buBlip>
                <a:blip r:embed="rId7"/>
              </a:buBlip>
              <a:defRPr sz="1800" kern="1200">
                <a:solidFill>
                  <a:schemeClr val="tx1"/>
                </a:solidFill>
                <a:latin typeface="+mn-lt"/>
                <a:ea typeface="+mn-ea"/>
                <a:cs typeface="+mn-cs"/>
              </a:defRPr>
            </a:lvl9pPr>
          </a:lstStyle>
          <a:p>
            <a:pPr algn="ctr"/>
            <a:r>
              <a:rPr lang="en-US" u="sng" dirty="0"/>
              <a:t>ICR Instructions &amp; Guidelines</a:t>
            </a:r>
          </a:p>
        </p:txBody>
      </p:sp>
      <p:graphicFrame>
        <p:nvGraphicFramePr>
          <p:cNvPr id="21" name="Object 20">
            <a:extLst>
              <a:ext uri="{FF2B5EF4-FFF2-40B4-BE49-F238E27FC236}">
                <a16:creationId xmlns:a16="http://schemas.microsoft.com/office/drawing/2014/main" id="{56127822-C2CF-475A-8854-2A9308BAA61B}"/>
              </a:ext>
            </a:extLst>
          </p:cNvPr>
          <p:cNvGraphicFramePr>
            <a:graphicFrameLocks noChangeAspect="1"/>
          </p:cNvGraphicFramePr>
          <p:nvPr>
            <p:extLst>
              <p:ext uri="{D42A27DB-BD31-4B8C-83A1-F6EECF244321}">
                <p14:modId xmlns:p14="http://schemas.microsoft.com/office/powerpoint/2010/main" val="3503563605"/>
              </p:ext>
            </p:extLst>
          </p:nvPr>
        </p:nvGraphicFramePr>
        <p:xfrm>
          <a:off x="8843036" y="4980945"/>
          <a:ext cx="1274358" cy="1075240"/>
        </p:xfrm>
        <a:graphic>
          <a:graphicData uri="http://schemas.openxmlformats.org/presentationml/2006/ole">
            <mc:AlternateContent xmlns:mc="http://schemas.openxmlformats.org/markup-compatibility/2006">
              <mc:Choice xmlns:v="urn:schemas-microsoft-com:vml" Requires="v">
                <p:oleObj name="Acrobat Document" showAsIcon="1" r:id="rId8" imgW="914400" imgH="771480" progId="AcroExch.Document.DC">
                  <p:embed/>
                </p:oleObj>
              </mc:Choice>
              <mc:Fallback>
                <p:oleObj name="Acrobat Document" showAsIcon="1" r:id="rId8" imgW="914400" imgH="771480" progId="AcroExch.Document.DC">
                  <p:embed/>
                  <p:pic>
                    <p:nvPicPr>
                      <p:cNvPr id="21" name="Object 20">
                        <a:extLst>
                          <a:ext uri="{FF2B5EF4-FFF2-40B4-BE49-F238E27FC236}">
                            <a16:creationId xmlns:a16="http://schemas.microsoft.com/office/drawing/2014/main" id="{56127822-C2CF-475A-8854-2A9308BAA61B}"/>
                          </a:ext>
                        </a:extLst>
                      </p:cNvPr>
                      <p:cNvPicPr/>
                      <p:nvPr/>
                    </p:nvPicPr>
                    <p:blipFill>
                      <a:blip r:embed="rId9"/>
                      <a:stretch>
                        <a:fillRect/>
                      </a:stretch>
                    </p:blipFill>
                    <p:spPr>
                      <a:xfrm>
                        <a:off x="8843036" y="4980945"/>
                        <a:ext cx="1274358" cy="1075240"/>
                      </a:xfrm>
                      <a:prstGeom prst="rect">
                        <a:avLst/>
                      </a:prstGeom>
                    </p:spPr>
                  </p:pic>
                </p:oleObj>
              </mc:Fallback>
            </mc:AlternateContent>
          </a:graphicData>
        </a:graphic>
      </p:graphicFrame>
      <p:graphicFrame>
        <p:nvGraphicFramePr>
          <p:cNvPr id="2" name="Object 1">
            <a:extLst>
              <a:ext uri="{FF2B5EF4-FFF2-40B4-BE49-F238E27FC236}">
                <a16:creationId xmlns:a16="http://schemas.microsoft.com/office/drawing/2014/main" id="{1D9E356F-1633-41BF-B94C-A56F15E6F56B}"/>
              </a:ext>
            </a:extLst>
          </p:cNvPr>
          <p:cNvGraphicFramePr>
            <a:graphicFrameLocks noChangeAspect="1"/>
          </p:cNvGraphicFramePr>
          <p:nvPr>
            <p:extLst>
              <p:ext uri="{D42A27DB-BD31-4B8C-83A1-F6EECF244321}">
                <p14:modId xmlns:p14="http://schemas.microsoft.com/office/powerpoint/2010/main" val="713892862"/>
              </p:ext>
            </p:extLst>
          </p:nvPr>
        </p:nvGraphicFramePr>
        <p:xfrm>
          <a:off x="2544324" y="2394474"/>
          <a:ext cx="1349250" cy="1138430"/>
        </p:xfrm>
        <a:graphic>
          <a:graphicData uri="http://schemas.openxmlformats.org/presentationml/2006/ole">
            <mc:AlternateContent xmlns:mc="http://schemas.openxmlformats.org/markup-compatibility/2006">
              <mc:Choice xmlns:v="urn:schemas-microsoft-com:vml" Requires="v">
                <p:oleObj name="Acrobat Document" showAsIcon="1" r:id="rId10" imgW="914400" imgH="771480" progId="Acrobat.Document.DC">
                  <p:embed/>
                </p:oleObj>
              </mc:Choice>
              <mc:Fallback>
                <p:oleObj name="Acrobat Document" showAsIcon="1" r:id="rId10" imgW="914400" imgH="771480" progId="Acrobat.Document.DC">
                  <p:embed/>
                  <p:pic>
                    <p:nvPicPr>
                      <p:cNvPr id="2" name="Object 1">
                        <a:extLst>
                          <a:ext uri="{FF2B5EF4-FFF2-40B4-BE49-F238E27FC236}">
                            <a16:creationId xmlns:a16="http://schemas.microsoft.com/office/drawing/2014/main" id="{1D9E356F-1633-41BF-B94C-A56F15E6F56B}"/>
                          </a:ext>
                        </a:extLst>
                      </p:cNvPr>
                      <p:cNvPicPr/>
                      <p:nvPr/>
                    </p:nvPicPr>
                    <p:blipFill>
                      <a:blip r:embed="rId11"/>
                      <a:stretch>
                        <a:fillRect/>
                      </a:stretch>
                    </p:blipFill>
                    <p:spPr>
                      <a:xfrm>
                        <a:off x="2544324" y="2394474"/>
                        <a:ext cx="1349250" cy="1138430"/>
                      </a:xfrm>
                      <a:prstGeom prst="rect">
                        <a:avLst/>
                      </a:prstGeom>
                    </p:spPr>
                  </p:pic>
                </p:oleObj>
              </mc:Fallback>
            </mc:AlternateContent>
          </a:graphicData>
        </a:graphic>
      </p:graphicFrame>
      <p:graphicFrame>
        <p:nvGraphicFramePr>
          <p:cNvPr id="7" name="Object 6">
            <a:extLst>
              <a:ext uri="{FF2B5EF4-FFF2-40B4-BE49-F238E27FC236}">
                <a16:creationId xmlns:a16="http://schemas.microsoft.com/office/drawing/2014/main" id="{2F63354F-3579-4FE8-A397-287662FCBFF6}"/>
              </a:ext>
            </a:extLst>
          </p:cNvPr>
          <p:cNvGraphicFramePr>
            <a:graphicFrameLocks noChangeAspect="1"/>
          </p:cNvGraphicFramePr>
          <p:nvPr>
            <p:extLst>
              <p:ext uri="{D42A27DB-BD31-4B8C-83A1-F6EECF244321}">
                <p14:modId xmlns:p14="http://schemas.microsoft.com/office/powerpoint/2010/main" val="1026945178"/>
              </p:ext>
            </p:extLst>
          </p:nvPr>
        </p:nvGraphicFramePr>
        <p:xfrm>
          <a:off x="8700271" y="2394474"/>
          <a:ext cx="1318799" cy="1112737"/>
        </p:xfrm>
        <a:graphic>
          <a:graphicData uri="http://schemas.openxmlformats.org/presentationml/2006/ole">
            <mc:AlternateContent xmlns:mc="http://schemas.openxmlformats.org/markup-compatibility/2006">
              <mc:Choice xmlns:v="urn:schemas-microsoft-com:vml" Requires="v">
                <p:oleObj name="Acrobat Document" showAsIcon="1" r:id="rId12" imgW="914400" imgH="771525" progId="AcroExch.Document.DC">
                  <p:embed/>
                </p:oleObj>
              </mc:Choice>
              <mc:Fallback>
                <p:oleObj name="Acrobat Document" showAsIcon="1" r:id="rId12" imgW="914400" imgH="771525" progId="AcroExch.Document.DC">
                  <p:embed/>
                  <p:pic>
                    <p:nvPicPr>
                      <p:cNvPr id="7" name="Object 6">
                        <a:extLst>
                          <a:ext uri="{FF2B5EF4-FFF2-40B4-BE49-F238E27FC236}">
                            <a16:creationId xmlns:a16="http://schemas.microsoft.com/office/drawing/2014/main" id="{2F63354F-3579-4FE8-A397-287662FCBFF6}"/>
                          </a:ext>
                        </a:extLst>
                      </p:cNvPr>
                      <p:cNvPicPr/>
                      <p:nvPr/>
                    </p:nvPicPr>
                    <p:blipFill>
                      <a:blip r:embed="rId13"/>
                      <a:stretch>
                        <a:fillRect/>
                      </a:stretch>
                    </p:blipFill>
                    <p:spPr>
                      <a:xfrm>
                        <a:off x="8700271" y="2394474"/>
                        <a:ext cx="1318799" cy="1112737"/>
                      </a:xfrm>
                      <a:prstGeom prst="rect">
                        <a:avLst/>
                      </a:prstGeom>
                    </p:spPr>
                  </p:pic>
                </p:oleObj>
              </mc:Fallback>
            </mc:AlternateContent>
          </a:graphicData>
        </a:graphic>
      </p:graphicFrame>
      <p:sp>
        <p:nvSpPr>
          <p:cNvPr id="8" name="TextBox 7">
            <a:extLst>
              <a:ext uri="{FF2B5EF4-FFF2-40B4-BE49-F238E27FC236}">
                <a16:creationId xmlns:a16="http://schemas.microsoft.com/office/drawing/2014/main" id="{836A216D-AD9B-4F25-A5D0-E4863E5D06C6}"/>
              </a:ext>
            </a:extLst>
          </p:cNvPr>
          <p:cNvSpPr txBox="1"/>
          <p:nvPr/>
        </p:nvSpPr>
        <p:spPr bwMode="gray">
          <a:xfrm>
            <a:off x="4018080" y="997667"/>
            <a:ext cx="5083278" cy="476091"/>
          </a:xfrm>
          <a:prstGeom prst="rect">
            <a:avLst/>
          </a:prstGeom>
          <a:noFill/>
        </p:spPr>
        <p:txBody>
          <a:bodyPr wrap="square" lIns="0" tIns="0" rIns="0" bIns="0" rtlCol="0">
            <a:noAutofit/>
          </a:bodyPr>
          <a:lstStyle/>
          <a:p>
            <a:r>
              <a:rPr lang="en-US" dirty="0">
                <a:solidFill>
                  <a:srgbClr val="D30F4B"/>
                </a:solidFill>
              </a:rPr>
              <a:t>Guidance, if posting these to your study teams, you can just hyperlink </a:t>
            </a:r>
          </a:p>
        </p:txBody>
      </p:sp>
      <p:sp>
        <p:nvSpPr>
          <p:cNvPr id="9" name="TextBox 8">
            <a:extLst>
              <a:ext uri="{FF2B5EF4-FFF2-40B4-BE49-F238E27FC236}">
                <a16:creationId xmlns:a16="http://schemas.microsoft.com/office/drawing/2014/main" id="{6F8B5A8D-8EEA-4A78-AA82-C773DFBF0220}"/>
              </a:ext>
            </a:extLst>
          </p:cNvPr>
          <p:cNvSpPr txBox="1"/>
          <p:nvPr/>
        </p:nvSpPr>
        <p:spPr bwMode="gray">
          <a:xfrm>
            <a:off x="334107" y="5662246"/>
            <a:ext cx="8150469" cy="729025"/>
          </a:xfrm>
          <a:prstGeom prst="rect">
            <a:avLst/>
          </a:prstGeom>
          <a:noFill/>
        </p:spPr>
        <p:txBody>
          <a:bodyPr wrap="square" lIns="0" tIns="0" rIns="0" bIns="0" rtlCol="0">
            <a:noAutofit/>
          </a:bodyPr>
          <a:lstStyle/>
          <a:p>
            <a:r>
              <a:rPr lang="en-US" sz="2400" i="1" dirty="0">
                <a:solidFill>
                  <a:srgbClr val="FF0000"/>
                </a:solidFill>
              </a:rPr>
              <a:t>GUIDANCE:  Include here the link to where you have filed the ICR training video library.</a:t>
            </a:r>
          </a:p>
        </p:txBody>
      </p:sp>
    </p:spTree>
    <p:extLst>
      <p:ext uri="{BB962C8B-B14F-4D97-AF65-F5344CB8AC3E}">
        <p14:creationId xmlns:p14="http://schemas.microsoft.com/office/powerpoint/2010/main" val="40743146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a:extLst>
              <a:ext uri="{FF2B5EF4-FFF2-40B4-BE49-F238E27FC236}">
                <a16:creationId xmlns:a16="http://schemas.microsoft.com/office/drawing/2014/main" id="{FF80AE60-48DC-4BB4-ACC9-96F240A9B927}"/>
              </a:ext>
            </a:extLst>
          </p:cNvPr>
          <p:cNvSpPr>
            <a:spLocks noGrp="1"/>
          </p:cNvSpPr>
          <p:nvPr>
            <p:ph type="subTitle" idx="13"/>
          </p:nvPr>
        </p:nvSpPr>
        <p:spPr/>
        <p:txBody>
          <a:bodyPr/>
          <a:lstStyle/>
          <a:p>
            <a:endParaRPr lang="en-US" dirty="0"/>
          </a:p>
        </p:txBody>
      </p:sp>
      <p:sp>
        <p:nvSpPr>
          <p:cNvPr id="429" name="Title 2">
            <a:extLst>
              <a:ext uri="{FF2B5EF4-FFF2-40B4-BE49-F238E27FC236}">
                <a16:creationId xmlns:a16="http://schemas.microsoft.com/office/drawing/2014/main" id="{3DD6AFBE-003F-450D-804F-6EBB875FAAC2}"/>
              </a:ext>
            </a:extLst>
          </p:cNvPr>
          <p:cNvSpPr>
            <a:spLocks noGrp="1"/>
          </p:cNvSpPr>
          <p:nvPr>
            <p:ph type="title"/>
          </p:nvPr>
        </p:nvSpPr>
        <p:spPr/>
        <p:txBody>
          <a:bodyPr/>
          <a:lstStyle/>
          <a:p>
            <a:pPr algn="ctr"/>
            <a:r>
              <a:rPr lang="en-US" dirty="0"/>
              <a:t>Country/Regional R&amp;R Ambassadors: Contacts</a:t>
            </a:r>
          </a:p>
        </p:txBody>
      </p:sp>
      <p:sp>
        <p:nvSpPr>
          <p:cNvPr id="5" name="TextBox 4">
            <a:extLst>
              <a:ext uri="{FF2B5EF4-FFF2-40B4-BE49-F238E27FC236}">
                <a16:creationId xmlns:a16="http://schemas.microsoft.com/office/drawing/2014/main" id="{456859FE-2327-4D40-ABAA-3B099A9F70DD}"/>
              </a:ext>
            </a:extLst>
          </p:cNvPr>
          <p:cNvSpPr txBox="1"/>
          <p:nvPr/>
        </p:nvSpPr>
        <p:spPr bwMode="gray">
          <a:xfrm>
            <a:off x="2022969" y="2041934"/>
            <a:ext cx="7496175" cy="3905250"/>
          </a:xfrm>
          <a:prstGeom prst="rect">
            <a:avLst/>
          </a:prstGeom>
          <a:noFill/>
        </p:spPr>
        <p:txBody>
          <a:bodyPr vert="horz" wrap="square" lIns="0" tIns="0" rIns="0" bIns="0" rtlCol="0">
            <a:noAutofit/>
          </a:bodyPr>
          <a:lstStyle/>
          <a:p>
            <a:r>
              <a:rPr lang="en-US" sz="1800" b="0" i="0" u="none" baseline="0" dirty="0">
                <a:solidFill>
                  <a:srgbClr val="FF0000"/>
                </a:solidFill>
                <a:latin typeface="Arial" panose="020B0604020202020204" pitchFamily="34" charset="0"/>
              </a:rPr>
              <a:t>Guidance:  Add Country/Regional R&amp;R Ambassador Contacts from most recent list:      </a:t>
            </a:r>
            <a:r>
              <a:rPr lang="en-US" dirty="0">
                <a:solidFill>
                  <a:srgbClr val="002060"/>
                </a:solidFill>
                <a:latin typeface="Yu Gothic"/>
                <a:ea typeface="Yu Gothic"/>
                <a:hlinkClick r:id="rId3"/>
              </a:rPr>
              <a:t>PRR Ambassador Contacts</a:t>
            </a:r>
            <a:endParaRPr lang="en-US" dirty="0"/>
          </a:p>
          <a:p>
            <a:pPr algn="l" rtl="0" eaLnBrk="1" fontAlgn="auto" hangingPunct="1">
              <a:lnSpc>
                <a:spcPct val="100000"/>
              </a:lnSpc>
              <a:spcBef>
                <a:spcPts val="0"/>
              </a:spcBef>
              <a:spcAft>
                <a:spcPts val="0"/>
              </a:spcAft>
            </a:pPr>
            <a:endParaRPr lang="en-US" sz="1800" b="0" i="0" u="none" baseline="0" dirty="0">
              <a:solidFill>
                <a:srgbClr val="000000"/>
              </a:solidFill>
              <a:latin typeface="Arial" panose="020B0604020202020204" pitchFamily="34" charset="0"/>
            </a:endParaRPr>
          </a:p>
        </p:txBody>
      </p:sp>
      <p:sp>
        <p:nvSpPr>
          <p:cNvPr id="7" name="Date Placeholder 6">
            <a:extLst>
              <a:ext uri="{FF2B5EF4-FFF2-40B4-BE49-F238E27FC236}">
                <a16:creationId xmlns:a16="http://schemas.microsoft.com/office/drawing/2014/main" id="{DB1F2B3B-F0A6-4AF4-9FB5-8C04CB41D95C}"/>
              </a:ext>
            </a:extLst>
          </p:cNvPr>
          <p:cNvSpPr>
            <a:spLocks noGrp="1"/>
          </p:cNvSpPr>
          <p:nvPr>
            <p:ph type="dt" sz="half" idx="15"/>
          </p:nvPr>
        </p:nvSpPr>
        <p:spPr/>
        <p:txBody>
          <a:bodyPr/>
          <a:lstStyle/>
          <a:p>
            <a:fld id="{56D6843D-686C-4310-8B62-35D9A8BA3379}" type="datetime1">
              <a:rPr lang="en-US" smtClean="0"/>
              <a:t>1/5/2022</a:t>
            </a:fld>
            <a:endParaRPr lang="en-US" dirty="0"/>
          </a:p>
        </p:txBody>
      </p:sp>
      <p:sp>
        <p:nvSpPr>
          <p:cNvPr id="8" name="Footer Placeholder 7">
            <a:extLst>
              <a:ext uri="{FF2B5EF4-FFF2-40B4-BE49-F238E27FC236}">
                <a16:creationId xmlns:a16="http://schemas.microsoft.com/office/drawing/2014/main" id="{D8231F48-9A7C-4381-AEF2-1CF2AA92AE4A}"/>
              </a:ext>
            </a:extLst>
          </p:cNvPr>
          <p:cNvSpPr>
            <a:spLocks noGrp="1"/>
          </p:cNvSpPr>
          <p:nvPr>
            <p:ph type="ftr" sz="quarter" idx="16"/>
          </p:nvPr>
        </p:nvSpPr>
        <p:spPr/>
        <p:txBody>
          <a:bodyPr/>
          <a:lstStyle/>
          <a:p>
            <a:r>
              <a:rPr lang="en-US" dirty="0"/>
              <a:t>Patient Recruitment and Retention//CLM ICR Training</a:t>
            </a:r>
          </a:p>
        </p:txBody>
      </p:sp>
      <p:sp>
        <p:nvSpPr>
          <p:cNvPr id="9" name="Slide Number Placeholder 8">
            <a:extLst>
              <a:ext uri="{FF2B5EF4-FFF2-40B4-BE49-F238E27FC236}">
                <a16:creationId xmlns:a16="http://schemas.microsoft.com/office/drawing/2014/main" id="{5DC5C116-EE24-46D9-9FF8-27E0AB9F510E}"/>
              </a:ext>
            </a:extLst>
          </p:cNvPr>
          <p:cNvSpPr>
            <a:spLocks noGrp="1"/>
          </p:cNvSpPr>
          <p:nvPr>
            <p:ph type="sldNum" sz="quarter" idx="17"/>
          </p:nvPr>
        </p:nvSpPr>
        <p:spPr/>
        <p:txBody>
          <a:bodyPr/>
          <a:lstStyle/>
          <a:p>
            <a:fld id="{EEAD9179-7A6B-4268-BEB2-F3B8EB06115B}" type="slidenum">
              <a:rPr lang="en-US" smtClean="0"/>
              <a:pPr/>
              <a:t>31</a:t>
            </a:fld>
            <a:endParaRPr lang="en-US" dirty="0"/>
          </a:p>
        </p:txBody>
      </p:sp>
    </p:spTree>
    <p:extLst>
      <p:ext uri="{BB962C8B-B14F-4D97-AF65-F5344CB8AC3E}">
        <p14:creationId xmlns:p14="http://schemas.microsoft.com/office/powerpoint/2010/main" val="2648749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Placeholder 6">
            <a:extLst>
              <a:ext uri="{FF2B5EF4-FFF2-40B4-BE49-F238E27FC236}">
                <a16:creationId xmlns:a16="http://schemas.microsoft.com/office/drawing/2014/main" id="{885732E7-7639-467B-A0F0-9D65A1AD2E95}"/>
              </a:ext>
            </a:extLst>
          </p:cNvPr>
          <p:cNvPicPr>
            <a:picLocks noGrp="1" noChangeAspect="1"/>
          </p:cNvPicPr>
          <p:nvPr>
            <p:ph type="pic" sz="quarter" idx="14"/>
          </p:nvPr>
        </p:nvPicPr>
        <p:blipFill>
          <a:blip r:embed="rId3" cstate="email">
            <a:extLst>
              <a:ext uri="{28A0092B-C50C-407E-A947-70E740481C1C}">
                <a14:useLocalDpi xmlns:a14="http://schemas.microsoft.com/office/drawing/2010/main"/>
              </a:ext>
            </a:extLst>
          </a:blip>
          <a:srcRect/>
          <a:stretch>
            <a:fillRect/>
          </a:stretch>
        </p:blipFill>
        <p:spPr>
          <a:xfrm>
            <a:off x="4056434" y="0"/>
            <a:ext cx="8133979" cy="6858000"/>
          </a:xfrm>
        </p:spPr>
      </p:pic>
      <p:sp>
        <p:nvSpPr>
          <p:cNvPr id="19" name="Rectangle 18">
            <a:extLst>
              <a:ext uri="{FF2B5EF4-FFF2-40B4-BE49-F238E27FC236}">
                <a16:creationId xmlns:a16="http://schemas.microsoft.com/office/drawing/2014/main" id="{6395FF56-AC1F-405B-8499-952DAAB3E45F}"/>
              </a:ext>
            </a:extLst>
          </p:cNvPr>
          <p:cNvSpPr/>
          <p:nvPr/>
        </p:nvSpPr>
        <p:spPr>
          <a:xfrm>
            <a:off x="561719" y="5438985"/>
            <a:ext cx="4572000" cy="738664"/>
          </a:xfrm>
          <a:prstGeom prst="rect">
            <a:avLst/>
          </a:prstGeom>
        </p:spPr>
        <p:txBody>
          <a:bodyPr anchor="t">
            <a:spAutoFit/>
          </a:bodyPr>
          <a:lstStyle/>
          <a:p>
            <a:r>
              <a:rPr lang="en-US" sz="1400" b="1" dirty="0">
                <a:solidFill>
                  <a:schemeClr val="bg1"/>
                </a:solidFill>
                <a:latin typeface="Arial Narrow" panose="020B0606020202030204" pitchFamily="34" charset="0"/>
              </a:rPr>
              <a:t>Name, R&amp;R Manager</a:t>
            </a:r>
          </a:p>
          <a:p>
            <a:r>
              <a:rPr lang="en-US" sz="1400" b="1" dirty="0">
                <a:solidFill>
                  <a:schemeClr val="bg1"/>
                </a:solidFill>
                <a:latin typeface="Arial Narrow" panose="020B0606020202030204" pitchFamily="34" charset="0"/>
              </a:rPr>
              <a:t>Day-Month-Year</a:t>
            </a:r>
          </a:p>
          <a:p>
            <a:r>
              <a:rPr lang="en-US" sz="1400" b="1" dirty="0">
                <a:solidFill>
                  <a:schemeClr val="bg1"/>
                </a:solidFill>
                <a:latin typeface="Arial Narrow"/>
              </a:rPr>
              <a:t>Patient Recruitment and Retention</a:t>
            </a:r>
            <a:endParaRPr lang="en-US" sz="1400" b="1" dirty="0">
              <a:solidFill>
                <a:schemeClr val="bg1"/>
              </a:solidFill>
              <a:latin typeface="Arial Narrow" panose="020B0606020202030204" pitchFamily="34" charset="0"/>
            </a:endParaRPr>
          </a:p>
        </p:txBody>
      </p:sp>
      <p:sp>
        <p:nvSpPr>
          <p:cNvPr id="22" name="Title 21">
            <a:extLst>
              <a:ext uri="{FF2B5EF4-FFF2-40B4-BE49-F238E27FC236}">
                <a16:creationId xmlns:a16="http://schemas.microsoft.com/office/drawing/2014/main" id="{CEC067AF-5D4E-4DFA-861D-4D47DC29BBD1}"/>
              </a:ext>
            </a:extLst>
          </p:cNvPr>
          <p:cNvSpPr>
            <a:spLocks noGrp="1"/>
          </p:cNvSpPr>
          <p:nvPr>
            <p:ph type="ctrTitle"/>
          </p:nvPr>
        </p:nvSpPr>
        <p:spPr>
          <a:xfrm>
            <a:off x="709365" y="2442179"/>
            <a:ext cx="9048246" cy="1440000"/>
          </a:xfrm>
        </p:spPr>
        <p:txBody>
          <a:bodyPr/>
          <a:lstStyle/>
          <a:p>
            <a:r>
              <a:rPr lang="en-US" sz="6600" dirty="0"/>
              <a:t>Thank You</a:t>
            </a:r>
          </a:p>
        </p:txBody>
      </p:sp>
    </p:spTree>
    <p:extLst>
      <p:ext uri="{BB962C8B-B14F-4D97-AF65-F5344CB8AC3E}">
        <p14:creationId xmlns:p14="http://schemas.microsoft.com/office/powerpoint/2010/main" val="1025595689"/>
      </p:ext>
    </p:extLst>
  </p:cSld>
  <p:clrMapOvr>
    <a:masterClrMapping/>
  </p:clrMapOvr>
  <p:transition spd="med">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ubtitle 9">
            <a:extLst>
              <a:ext uri="{FF2B5EF4-FFF2-40B4-BE49-F238E27FC236}">
                <a16:creationId xmlns:a16="http://schemas.microsoft.com/office/drawing/2014/main" id="{28875564-E1E1-4658-9380-B7A5B0A25382}"/>
              </a:ext>
            </a:extLst>
          </p:cNvPr>
          <p:cNvSpPr>
            <a:spLocks noGrp="1"/>
          </p:cNvSpPr>
          <p:nvPr>
            <p:ph type="subTitle" idx="13"/>
          </p:nvPr>
        </p:nvSpPr>
        <p:spPr/>
        <p:txBody>
          <a:bodyPr/>
          <a:lstStyle/>
          <a:p>
            <a:endParaRPr lang="en-US" dirty="0"/>
          </a:p>
        </p:txBody>
      </p:sp>
      <p:sp>
        <p:nvSpPr>
          <p:cNvPr id="3" name="Title 2">
            <a:extLst>
              <a:ext uri="{FF2B5EF4-FFF2-40B4-BE49-F238E27FC236}">
                <a16:creationId xmlns:a16="http://schemas.microsoft.com/office/drawing/2014/main" id="{2E41DC77-D24F-42A8-B2FA-2A31EB4B07BE}"/>
              </a:ext>
            </a:extLst>
          </p:cNvPr>
          <p:cNvSpPr>
            <a:spLocks noGrp="1"/>
          </p:cNvSpPr>
          <p:nvPr>
            <p:ph type="title"/>
          </p:nvPr>
        </p:nvSpPr>
        <p:spPr/>
        <p:txBody>
          <a:bodyPr/>
          <a:lstStyle/>
          <a:p>
            <a:r>
              <a:rPr lang="en-US" dirty="0"/>
              <a:t>Summary of R&amp;R Materials – Site Facing </a:t>
            </a:r>
            <a:endParaRPr lang="en-US" b="1" i="1" dirty="0">
              <a:solidFill>
                <a:srgbClr val="D30F4B"/>
              </a:solidFill>
            </a:endParaRPr>
          </a:p>
        </p:txBody>
      </p:sp>
      <p:sp>
        <p:nvSpPr>
          <p:cNvPr id="4" name="Date Placeholder 3">
            <a:extLst>
              <a:ext uri="{FF2B5EF4-FFF2-40B4-BE49-F238E27FC236}">
                <a16:creationId xmlns:a16="http://schemas.microsoft.com/office/drawing/2014/main" id="{1B65819B-BAB3-4FD8-8855-E5B52479743D}"/>
              </a:ext>
            </a:extLst>
          </p:cNvPr>
          <p:cNvSpPr>
            <a:spLocks noGrp="1"/>
          </p:cNvSpPr>
          <p:nvPr>
            <p:ph type="dt" sz="half" idx="15"/>
          </p:nvPr>
        </p:nvSpPr>
        <p:spPr/>
        <p:txBody>
          <a:bodyPr/>
          <a:lstStyle/>
          <a:p>
            <a:fld id="{16714D88-AE19-4F0E-BC83-33B2EF18B3B5}" type="datetime1">
              <a:rPr lang="en-US" smtClean="0"/>
              <a:t>1/5/2022</a:t>
            </a:fld>
            <a:endParaRPr lang="en-US" dirty="0"/>
          </a:p>
        </p:txBody>
      </p:sp>
      <p:sp>
        <p:nvSpPr>
          <p:cNvPr id="5" name="Footer Placeholder 4">
            <a:extLst>
              <a:ext uri="{FF2B5EF4-FFF2-40B4-BE49-F238E27FC236}">
                <a16:creationId xmlns:a16="http://schemas.microsoft.com/office/drawing/2014/main" id="{45341845-38FC-43F3-A101-B6D76900E070}"/>
              </a:ext>
            </a:extLst>
          </p:cNvPr>
          <p:cNvSpPr>
            <a:spLocks noGrp="1"/>
          </p:cNvSpPr>
          <p:nvPr>
            <p:ph type="ftr" sz="quarter" idx="16"/>
          </p:nvPr>
        </p:nvSpPr>
        <p:spPr/>
        <p:txBody>
          <a:bodyPr/>
          <a:lstStyle/>
          <a:p>
            <a:r>
              <a:rPr lang="en-US" dirty="0"/>
              <a:t>Patient Recruitment and Retention//CLM ICR Training</a:t>
            </a:r>
          </a:p>
        </p:txBody>
      </p:sp>
      <p:sp>
        <p:nvSpPr>
          <p:cNvPr id="6" name="Slide Number Placeholder 5">
            <a:extLst>
              <a:ext uri="{FF2B5EF4-FFF2-40B4-BE49-F238E27FC236}">
                <a16:creationId xmlns:a16="http://schemas.microsoft.com/office/drawing/2014/main" id="{3A2FB4BF-4DF7-4412-AB17-7DC9BF4BAEB7}"/>
              </a:ext>
            </a:extLst>
          </p:cNvPr>
          <p:cNvSpPr>
            <a:spLocks noGrp="1"/>
          </p:cNvSpPr>
          <p:nvPr>
            <p:ph type="sldNum" sz="quarter" idx="17"/>
          </p:nvPr>
        </p:nvSpPr>
        <p:spPr/>
        <p:txBody>
          <a:bodyPr/>
          <a:lstStyle/>
          <a:p>
            <a:pPr defTabSz="1219868"/>
            <a:r>
              <a:rPr lang="en-US" dirty="0">
                <a:solidFill>
                  <a:srgbClr val="4D4D4D"/>
                </a:solidFill>
              </a:rPr>
              <a:t>Page </a:t>
            </a:r>
            <a:fld id="{87F334AE-4EAC-4C2D-A638-92A76F09FCC4}" type="slidenum">
              <a:rPr lang="en-US" smtClean="0">
                <a:solidFill>
                  <a:srgbClr val="4D4D4D"/>
                </a:solidFill>
              </a:rPr>
              <a:pPr defTabSz="1219868"/>
              <a:t>4</a:t>
            </a:fld>
            <a:endParaRPr lang="en-US" dirty="0">
              <a:solidFill>
                <a:srgbClr val="4D4D4D"/>
              </a:solidFill>
            </a:endParaRPr>
          </a:p>
        </p:txBody>
      </p:sp>
      <p:sp>
        <p:nvSpPr>
          <p:cNvPr id="2" name="TextBox 1">
            <a:extLst>
              <a:ext uri="{FF2B5EF4-FFF2-40B4-BE49-F238E27FC236}">
                <a16:creationId xmlns:a16="http://schemas.microsoft.com/office/drawing/2014/main" id="{2BE47EB8-F459-47C5-BCB3-28978224D3D8}"/>
              </a:ext>
            </a:extLst>
          </p:cNvPr>
          <p:cNvSpPr txBox="1"/>
          <p:nvPr/>
        </p:nvSpPr>
        <p:spPr bwMode="gray">
          <a:xfrm>
            <a:off x="1329179" y="4967926"/>
            <a:ext cx="9916998" cy="1187777"/>
          </a:xfrm>
          <a:prstGeom prst="rect">
            <a:avLst/>
          </a:prstGeom>
          <a:noFill/>
        </p:spPr>
        <p:txBody>
          <a:bodyPr vert="horz" wrap="square" lIns="0" tIns="0" rIns="0" bIns="0" rtlCol="0">
            <a:noAutofit/>
          </a:bodyPr>
          <a:lstStyle/>
          <a:p>
            <a:pPr algn="l" rtl="0" eaLnBrk="1" fontAlgn="auto" hangingPunct="1">
              <a:lnSpc>
                <a:spcPct val="100000"/>
              </a:lnSpc>
              <a:spcBef>
                <a:spcPts val="0"/>
              </a:spcBef>
              <a:spcAft>
                <a:spcPts val="0"/>
              </a:spcAft>
            </a:pPr>
            <a:r>
              <a:rPr lang="en-US" sz="1800" b="1" i="0" u="none" baseline="0" dirty="0">
                <a:solidFill>
                  <a:srgbClr val="D30F4B"/>
                </a:solidFill>
                <a:latin typeface="Arial" panose="020B0604020202020204" pitchFamily="34" charset="0"/>
              </a:rPr>
              <a:t>Guidance:  This would be a good time to reinforce that non-translated materials (eg. site facing) are not coming from Excel and will not be part of the ICR.  The R&amp;R Manager will provide these non-translated materials directly to CLMs if needed for ERC submissions.</a:t>
            </a:r>
          </a:p>
        </p:txBody>
      </p:sp>
      <p:sp>
        <p:nvSpPr>
          <p:cNvPr id="12" name="TextBox 11">
            <a:extLst>
              <a:ext uri="{FF2B5EF4-FFF2-40B4-BE49-F238E27FC236}">
                <a16:creationId xmlns:a16="http://schemas.microsoft.com/office/drawing/2014/main" id="{F90E19A8-DB53-41E4-A92B-991E02D67A83}"/>
              </a:ext>
            </a:extLst>
          </p:cNvPr>
          <p:cNvSpPr txBox="1"/>
          <p:nvPr/>
        </p:nvSpPr>
        <p:spPr bwMode="gray">
          <a:xfrm>
            <a:off x="588169" y="1590675"/>
            <a:ext cx="11192111" cy="438150"/>
          </a:xfrm>
          <a:prstGeom prst="rect">
            <a:avLst/>
          </a:prstGeom>
          <a:noFill/>
        </p:spPr>
        <p:txBody>
          <a:bodyPr wrap="square" lIns="0" tIns="0" rIns="0" bIns="0" rtlCol="0">
            <a:noAutofit/>
          </a:bodyPr>
          <a:lstStyle/>
          <a:p>
            <a:r>
              <a:rPr lang="en-US" sz="2400" b="1" i="1" dirty="0">
                <a:solidFill>
                  <a:srgbClr val="D30F4B"/>
                </a:solidFill>
              </a:rPr>
              <a:t>Guidance-adapt slides 3-6 as appropriate, all slides may not be needed</a:t>
            </a:r>
            <a:endParaRPr lang="en-US" sz="2400" dirty="0"/>
          </a:p>
        </p:txBody>
      </p:sp>
      <p:graphicFrame>
        <p:nvGraphicFramePr>
          <p:cNvPr id="13" name="Content Placeholder 8">
            <a:extLst>
              <a:ext uri="{FF2B5EF4-FFF2-40B4-BE49-F238E27FC236}">
                <a16:creationId xmlns:a16="http://schemas.microsoft.com/office/drawing/2014/main" id="{DC5E7BED-01AB-422A-A76B-580E53206C3C}"/>
              </a:ext>
            </a:extLst>
          </p:cNvPr>
          <p:cNvGraphicFramePr>
            <a:graphicFrameLocks/>
          </p:cNvGraphicFramePr>
          <p:nvPr>
            <p:extLst>
              <p:ext uri="{D42A27DB-BD31-4B8C-83A1-F6EECF244321}">
                <p14:modId xmlns:p14="http://schemas.microsoft.com/office/powerpoint/2010/main" val="1933043879"/>
              </p:ext>
            </p:extLst>
          </p:nvPr>
        </p:nvGraphicFramePr>
        <p:xfrm>
          <a:off x="695059" y="2319020"/>
          <a:ext cx="10800294" cy="2219960"/>
        </p:xfrm>
        <a:graphic>
          <a:graphicData uri="http://schemas.openxmlformats.org/drawingml/2006/table">
            <a:tbl>
              <a:tblPr firstRow="1" bandRow="1">
                <a:tableStyleId>{BC89EF96-8CEA-46FF-86C4-4CE0E7609802}</a:tableStyleId>
              </a:tblPr>
              <a:tblGrid>
                <a:gridCol w="3600098">
                  <a:extLst>
                    <a:ext uri="{9D8B030D-6E8A-4147-A177-3AD203B41FA5}">
                      <a16:colId xmlns:a16="http://schemas.microsoft.com/office/drawing/2014/main" val="2503307606"/>
                    </a:ext>
                  </a:extLst>
                </a:gridCol>
                <a:gridCol w="3600098">
                  <a:extLst>
                    <a:ext uri="{9D8B030D-6E8A-4147-A177-3AD203B41FA5}">
                      <a16:colId xmlns:a16="http://schemas.microsoft.com/office/drawing/2014/main" val="1627166990"/>
                    </a:ext>
                  </a:extLst>
                </a:gridCol>
                <a:gridCol w="3600098">
                  <a:extLst>
                    <a:ext uri="{9D8B030D-6E8A-4147-A177-3AD203B41FA5}">
                      <a16:colId xmlns:a16="http://schemas.microsoft.com/office/drawing/2014/main" val="4231631478"/>
                    </a:ext>
                  </a:extLst>
                </a:gridCol>
              </a:tblGrid>
              <a:tr h="350203">
                <a:tc>
                  <a:txBody>
                    <a:bodyPr/>
                    <a:lstStyle/>
                    <a:p>
                      <a:pPr algn="ctr"/>
                      <a:r>
                        <a:rPr lang="en-US" dirty="0">
                          <a:solidFill>
                            <a:schemeClr val="accent1"/>
                          </a:solidFill>
                        </a:rPr>
                        <a:t>Material Name</a:t>
                      </a:r>
                    </a:p>
                  </a:txBody>
                  <a:tcPr marL="121926" marR="121926"/>
                </a:tc>
                <a:tc>
                  <a:txBody>
                    <a:bodyPr/>
                    <a:lstStyle/>
                    <a:p>
                      <a:pPr algn="ctr"/>
                      <a:r>
                        <a:rPr lang="en-US" dirty="0">
                          <a:solidFill>
                            <a:schemeClr val="accent1"/>
                          </a:solidFill>
                        </a:rPr>
                        <a:t>Objective</a:t>
                      </a:r>
                    </a:p>
                  </a:txBody>
                  <a:tcPr marL="121926" marR="121926"/>
                </a:tc>
                <a:tc>
                  <a:txBody>
                    <a:bodyPr/>
                    <a:lstStyle/>
                    <a:p>
                      <a:pPr algn="ctr"/>
                      <a:r>
                        <a:rPr lang="en-US" dirty="0">
                          <a:solidFill>
                            <a:schemeClr val="accent1"/>
                          </a:solidFill>
                        </a:rPr>
                        <a:t>Material to be Translated (Y/N)</a:t>
                      </a:r>
                    </a:p>
                  </a:txBody>
                  <a:tcPr marL="121926" marR="121926"/>
                </a:tc>
                <a:extLst>
                  <a:ext uri="{0D108BD9-81ED-4DB2-BD59-A6C34878D82A}">
                    <a16:rowId xmlns:a16="http://schemas.microsoft.com/office/drawing/2014/main" val="2587785661"/>
                  </a:ext>
                </a:extLst>
              </a:tr>
              <a:tr h="370840">
                <a:tc>
                  <a:txBody>
                    <a:bodyPr/>
                    <a:lstStyle/>
                    <a:p>
                      <a:endParaRPr lang="en-US" dirty="0"/>
                    </a:p>
                  </a:txBody>
                  <a:tcPr marL="121926" marR="121926"/>
                </a:tc>
                <a:tc>
                  <a:txBody>
                    <a:bodyPr/>
                    <a:lstStyle/>
                    <a:p>
                      <a:endParaRPr lang="en-US" dirty="0"/>
                    </a:p>
                  </a:txBody>
                  <a:tcPr marL="121926" marR="121926"/>
                </a:tc>
                <a:tc>
                  <a:txBody>
                    <a:bodyPr/>
                    <a:lstStyle/>
                    <a:p>
                      <a:endParaRPr lang="en-US" dirty="0"/>
                    </a:p>
                  </a:txBody>
                  <a:tcPr marL="121926" marR="121926"/>
                </a:tc>
                <a:extLst>
                  <a:ext uri="{0D108BD9-81ED-4DB2-BD59-A6C34878D82A}">
                    <a16:rowId xmlns:a16="http://schemas.microsoft.com/office/drawing/2014/main" val="2221423233"/>
                  </a:ext>
                </a:extLst>
              </a:tr>
              <a:tr h="370840">
                <a:tc>
                  <a:txBody>
                    <a:bodyPr/>
                    <a:lstStyle/>
                    <a:p>
                      <a:endParaRPr lang="en-US" dirty="0"/>
                    </a:p>
                  </a:txBody>
                  <a:tcPr marL="121926" marR="121926"/>
                </a:tc>
                <a:tc>
                  <a:txBody>
                    <a:bodyPr/>
                    <a:lstStyle/>
                    <a:p>
                      <a:endParaRPr lang="en-US" dirty="0"/>
                    </a:p>
                  </a:txBody>
                  <a:tcPr marL="121926" marR="121926"/>
                </a:tc>
                <a:tc>
                  <a:txBody>
                    <a:bodyPr/>
                    <a:lstStyle/>
                    <a:p>
                      <a:endParaRPr lang="en-US" dirty="0"/>
                    </a:p>
                  </a:txBody>
                  <a:tcPr marL="121926" marR="121926"/>
                </a:tc>
                <a:extLst>
                  <a:ext uri="{0D108BD9-81ED-4DB2-BD59-A6C34878D82A}">
                    <a16:rowId xmlns:a16="http://schemas.microsoft.com/office/drawing/2014/main" val="1455788725"/>
                  </a:ext>
                </a:extLst>
              </a:tr>
              <a:tr h="370840">
                <a:tc>
                  <a:txBody>
                    <a:bodyPr/>
                    <a:lstStyle/>
                    <a:p>
                      <a:endParaRPr lang="en-US" dirty="0"/>
                    </a:p>
                  </a:txBody>
                  <a:tcPr marL="121926" marR="121926"/>
                </a:tc>
                <a:tc>
                  <a:txBody>
                    <a:bodyPr/>
                    <a:lstStyle/>
                    <a:p>
                      <a:endParaRPr lang="en-US" dirty="0"/>
                    </a:p>
                  </a:txBody>
                  <a:tcPr marL="121926" marR="121926"/>
                </a:tc>
                <a:tc>
                  <a:txBody>
                    <a:bodyPr/>
                    <a:lstStyle/>
                    <a:p>
                      <a:endParaRPr lang="en-US" dirty="0"/>
                    </a:p>
                  </a:txBody>
                  <a:tcPr marL="121926" marR="121926"/>
                </a:tc>
                <a:extLst>
                  <a:ext uri="{0D108BD9-81ED-4DB2-BD59-A6C34878D82A}">
                    <a16:rowId xmlns:a16="http://schemas.microsoft.com/office/drawing/2014/main" val="2106259687"/>
                  </a:ext>
                </a:extLst>
              </a:tr>
              <a:tr h="370840">
                <a:tc>
                  <a:txBody>
                    <a:bodyPr/>
                    <a:lstStyle/>
                    <a:p>
                      <a:endParaRPr lang="en-US" dirty="0"/>
                    </a:p>
                  </a:txBody>
                  <a:tcPr marL="121926" marR="121926"/>
                </a:tc>
                <a:tc>
                  <a:txBody>
                    <a:bodyPr/>
                    <a:lstStyle/>
                    <a:p>
                      <a:endParaRPr lang="en-US" dirty="0"/>
                    </a:p>
                  </a:txBody>
                  <a:tcPr marL="121926" marR="121926"/>
                </a:tc>
                <a:tc>
                  <a:txBody>
                    <a:bodyPr/>
                    <a:lstStyle/>
                    <a:p>
                      <a:endParaRPr lang="en-US" dirty="0"/>
                    </a:p>
                  </a:txBody>
                  <a:tcPr marL="121926" marR="121926"/>
                </a:tc>
                <a:extLst>
                  <a:ext uri="{0D108BD9-81ED-4DB2-BD59-A6C34878D82A}">
                    <a16:rowId xmlns:a16="http://schemas.microsoft.com/office/drawing/2014/main" val="3645606706"/>
                  </a:ext>
                </a:extLst>
              </a:tr>
              <a:tr h="370840">
                <a:tc>
                  <a:txBody>
                    <a:bodyPr/>
                    <a:lstStyle/>
                    <a:p>
                      <a:endParaRPr lang="en-US" dirty="0"/>
                    </a:p>
                  </a:txBody>
                  <a:tcPr marL="121926" marR="121926"/>
                </a:tc>
                <a:tc>
                  <a:txBody>
                    <a:bodyPr/>
                    <a:lstStyle/>
                    <a:p>
                      <a:endParaRPr lang="en-US" dirty="0"/>
                    </a:p>
                  </a:txBody>
                  <a:tcPr marL="121926" marR="121926"/>
                </a:tc>
                <a:tc>
                  <a:txBody>
                    <a:bodyPr/>
                    <a:lstStyle/>
                    <a:p>
                      <a:endParaRPr lang="en-US" dirty="0"/>
                    </a:p>
                  </a:txBody>
                  <a:tcPr marL="121926" marR="121926"/>
                </a:tc>
                <a:extLst>
                  <a:ext uri="{0D108BD9-81ED-4DB2-BD59-A6C34878D82A}">
                    <a16:rowId xmlns:a16="http://schemas.microsoft.com/office/drawing/2014/main" val="1845884100"/>
                  </a:ext>
                </a:extLst>
              </a:tr>
            </a:tbl>
          </a:graphicData>
        </a:graphic>
      </p:graphicFrame>
    </p:spTree>
    <p:extLst>
      <p:ext uri="{BB962C8B-B14F-4D97-AF65-F5344CB8AC3E}">
        <p14:creationId xmlns:p14="http://schemas.microsoft.com/office/powerpoint/2010/main" val="17235010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a:extLst>
              <a:ext uri="{FF2B5EF4-FFF2-40B4-BE49-F238E27FC236}">
                <a16:creationId xmlns:a16="http://schemas.microsoft.com/office/drawing/2014/main" id="{1968146B-3A7F-47EF-83F4-8906BC18B62A}"/>
              </a:ext>
            </a:extLst>
          </p:cNvPr>
          <p:cNvSpPr>
            <a:spLocks noGrp="1"/>
          </p:cNvSpPr>
          <p:nvPr>
            <p:ph type="subTitle" idx="13"/>
          </p:nvPr>
        </p:nvSpPr>
        <p:spPr>
          <a:xfrm>
            <a:off x="1313656" y="1588675"/>
            <a:ext cx="9563100" cy="863999"/>
          </a:xfrm>
        </p:spPr>
        <p:txBody>
          <a:bodyPr/>
          <a:lstStyle/>
          <a:p>
            <a:pPr algn="ctr"/>
            <a:r>
              <a:rPr lang="en-US" b="1" i="1" dirty="0">
                <a:solidFill>
                  <a:schemeClr val="accent1">
                    <a:lumMod val="90000"/>
                    <a:lumOff val="10000"/>
                  </a:schemeClr>
                </a:solidFill>
              </a:rPr>
              <a:t>All patient materials have been translated for your country based on the language needs CLMs previously reported to the RR Team</a:t>
            </a:r>
          </a:p>
        </p:txBody>
      </p:sp>
      <p:sp>
        <p:nvSpPr>
          <p:cNvPr id="3" name="Title 2"/>
          <p:cNvSpPr>
            <a:spLocks noGrp="1"/>
          </p:cNvSpPr>
          <p:nvPr>
            <p:ph type="title"/>
          </p:nvPr>
        </p:nvSpPr>
        <p:spPr>
          <a:xfrm>
            <a:off x="820452" y="343391"/>
            <a:ext cx="10798460" cy="864000"/>
          </a:xfrm>
        </p:spPr>
        <p:txBody>
          <a:bodyPr/>
          <a:lstStyle/>
          <a:p>
            <a:r>
              <a:rPr lang="en-US" dirty="0"/>
              <a:t>Patient-Facing pre-consent and post-consent materials</a:t>
            </a:r>
            <a:br>
              <a:rPr lang="en-US" dirty="0"/>
            </a:br>
            <a:endParaRPr lang="en-US" dirty="0"/>
          </a:p>
        </p:txBody>
      </p:sp>
      <p:sp>
        <p:nvSpPr>
          <p:cNvPr id="12" name="Date Placeholder 11">
            <a:extLst>
              <a:ext uri="{FF2B5EF4-FFF2-40B4-BE49-F238E27FC236}">
                <a16:creationId xmlns:a16="http://schemas.microsoft.com/office/drawing/2014/main" id="{2826B1C8-1BB0-484A-AD03-5C7AAAEEDF3E}"/>
              </a:ext>
            </a:extLst>
          </p:cNvPr>
          <p:cNvSpPr>
            <a:spLocks noGrp="1"/>
          </p:cNvSpPr>
          <p:nvPr>
            <p:ph type="dt" sz="half" idx="15"/>
          </p:nvPr>
        </p:nvSpPr>
        <p:spPr/>
        <p:txBody>
          <a:bodyPr/>
          <a:lstStyle/>
          <a:p>
            <a:fld id="{051FF914-7EA3-466E-81C9-3087C0D21708}" type="datetime1">
              <a:rPr lang="en-US" smtClean="0"/>
              <a:t>1/5/2022</a:t>
            </a:fld>
            <a:endParaRPr lang="en-US" dirty="0"/>
          </a:p>
        </p:txBody>
      </p:sp>
      <p:sp>
        <p:nvSpPr>
          <p:cNvPr id="13" name="Footer Placeholder 12">
            <a:extLst>
              <a:ext uri="{FF2B5EF4-FFF2-40B4-BE49-F238E27FC236}">
                <a16:creationId xmlns:a16="http://schemas.microsoft.com/office/drawing/2014/main" id="{C5E52E0C-098D-4E5F-BA48-2C127A41D2E1}"/>
              </a:ext>
            </a:extLst>
          </p:cNvPr>
          <p:cNvSpPr>
            <a:spLocks noGrp="1"/>
          </p:cNvSpPr>
          <p:nvPr>
            <p:ph type="ftr" sz="quarter" idx="16"/>
          </p:nvPr>
        </p:nvSpPr>
        <p:spPr/>
        <p:txBody>
          <a:bodyPr/>
          <a:lstStyle/>
          <a:p>
            <a:r>
              <a:rPr lang="en-US" dirty="0"/>
              <a:t>Patient Recruitment and Retention//CLM ICR Training</a:t>
            </a:r>
          </a:p>
        </p:txBody>
      </p:sp>
      <p:sp>
        <p:nvSpPr>
          <p:cNvPr id="14" name="Slide Number Placeholder 13">
            <a:extLst>
              <a:ext uri="{FF2B5EF4-FFF2-40B4-BE49-F238E27FC236}">
                <a16:creationId xmlns:a16="http://schemas.microsoft.com/office/drawing/2014/main" id="{18A22C21-39CC-4B1C-A28B-22FEEEEDF05A}"/>
              </a:ext>
            </a:extLst>
          </p:cNvPr>
          <p:cNvSpPr>
            <a:spLocks noGrp="1"/>
          </p:cNvSpPr>
          <p:nvPr>
            <p:ph type="sldNum" sz="quarter" idx="17"/>
          </p:nvPr>
        </p:nvSpPr>
        <p:spPr/>
        <p:txBody>
          <a:bodyPr/>
          <a:lstStyle/>
          <a:p>
            <a:pPr defTabSz="1219868"/>
            <a:r>
              <a:rPr lang="en-US" dirty="0">
                <a:solidFill>
                  <a:srgbClr val="4D4D4D"/>
                </a:solidFill>
              </a:rPr>
              <a:t>Page </a:t>
            </a:r>
            <a:fld id="{87F334AE-4EAC-4C2D-A638-92A76F09FCC4}" type="slidenum">
              <a:rPr lang="en-US" smtClean="0">
                <a:solidFill>
                  <a:srgbClr val="4D4D4D"/>
                </a:solidFill>
              </a:rPr>
              <a:pPr defTabSz="1219868"/>
              <a:t>5</a:t>
            </a:fld>
            <a:endParaRPr lang="en-US" dirty="0">
              <a:solidFill>
                <a:srgbClr val="4D4D4D"/>
              </a:solidFill>
            </a:endParaRPr>
          </a:p>
        </p:txBody>
      </p:sp>
      <p:pic>
        <p:nvPicPr>
          <p:cNvPr id="4" name="Picture 3">
            <a:extLst>
              <a:ext uri="{FF2B5EF4-FFF2-40B4-BE49-F238E27FC236}">
                <a16:creationId xmlns:a16="http://schemas.microsoft.com/office/drawing/2014/main" id="{CC51F1C4-8255-4CD5-A745-D6DBD9127464}"/>
              </a:ext>
            </a:extLst>
          </p:cNvPr>
          <p:cNvPicPr>
            <a:picLocks noChangeAspect="1"/>
          </p:cNvPicPr>
          <p:nvPr/>
        </p:nvPicPr>
        <p:blipFill>
          <a:blip r:embed="rId2" cstate="print">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1397794" y="3383547"/>
            <a:ext cx="2381215" cy="2381215"/>
          </a:xfrm>
          <a:prstGeom prst="rect">
            <a:avLst/>
          </a:prstGeom>
        </p:spPr>
      </p:pic>
      <p:pic>
        <p:nvPicPr>
          <p:cNvPr id="15" name="Picture 14">
            <a:extLst>
              <a:ext uri="{FF2B5EF4-FFF2-40B4-BE49-F238E27FC236}">
                <a16:creationId xmlns:a16="http://schemas.microsoft.com/office/drawing/2014/main" id="{A8418929-70B3-4702-84F7-4967FBC565A6}"/>
              </a:ext>
            </a:extLst>
          </p:cNvPr>
          <p:cNvPicPr>
            <a:picLocks noChangeAspect="1"/>
          </p:cNvPicPr>
          <p:nvPr/>
        </p:nvPicPr>
        <p:blipFill>
          <a:blip r:embed="rId2" cstate="print">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3945201" y="3423434"/>
            <a:ext cx="2381215" cy="2381215"/>
          </a:xfrm>
          <a:prstGeom prst="rect">
            <a:avLst/>
          </a:prstGeom>
        </p:spPr>
      </p:pic>
      <p:pic>
        <p:nvPicPr>
          <p:cNvPr id="10" name="Picture 9">
            <a:extLst>
              <a:ext uri="{FF2B5EF4-FFF2-40B4-BE49-F238E27FC236}">
                <a16:creationId xmlns:a16="http://schemas.microsoft.com/office/drawing/2014/main" id="{D182EEFA-5510-4913-ACB2-D18AF32F6969}"/>
              </a:ext>
            </a:extLst>
          </p:cNvPr>
          <p:cNvPicPr>
            <a:picLocks noChangeAspect="1"/>
          </p:cNvPicPr>
          <p:nvPr/>
        </p:nvPicPr>
        <p:blipFill>
          <a:blip r:embed="rId4"/>
          <a:stretch>
            <a:fillRect/>
          </a:stretch>
        </p:blipFill>
        <p:spPr>
          <a:xfrm>
            <a:off x="6492608" y="3381019"/>
            <a:ext cx="2383743" cy="2383743"/>
          </a:xfrm>
          <a:prstGeom prst="rect">
            <a:avLst/>
          </a:prstGeom>
        </p:spPr>
      </p:pic>
      <p:pic>
        <p:nvPicPr>
          <p:cNvPr id="11" name="Picture 10">
            <a:extLst>
              <a:ext uri="{FF2B5EF4-FFF2-40B4-BE49-F238E27FC236}">
                <a16:creationId xmlns:a16="http://schemas.microsoft.com/office/drawing/2014/main" id="{D2C0CB7B-A0AB-4B0C-A4D9-03B72E75D7E9}"/>
              </a:ext>
            </a:extLst>
          </p:cNvPr>
          <p:cNvPicPr>
            <a:picLocks noChangeAspect="1"/>
          </p:cNvPicPr>
          <p:nvPr/>
        </p:nvPicPr>
        <p:blipFill>
          <a:blip r:embed="rId4"/>
          <a:stretch>
            <a:fillRect/>
          </a:stretch>
        </p:blipFill>
        <p:spPr>
          <a:xfrm>
            <a:off x="9100215" y="3396514"/>
            <a:ext cx="2383743" cy="2383743"/>
          </a:xfrm>
          <a:prstGeom prst="rect">
            <a:avLst/>
          </a:prstGeom>
        </p:spPr>
      </p:pic>
      <p:sp>
        <p:nvSpPr>
          <p:cNvPr id="7" name="TextBox 6">
            <a:extLst>
              <a:ext uri="{FF2B5EF4-FFF2-40B4-BE49-F238E27FC236}">
                <a16:creationId xmlns:a16="http://schemas.microsoft.com/office/drawing/2014/main" id="{10A8CEC7-C3BF-4FB7-AC46-217CA70A5E8F}"/>
              </a:ext>
            </a:extLst>
          </p:cNvPr>
          <p:cNvSpPr txBox="1"/>
          <p:nvPr/>
        </p:nvSpPr>
        <p:spPr bwMode="gray">
          <a:xfrm>
            <a:off x="1533525" y="2638425"/>
            <a:ext cx="7715250" cy="504825"/>
          </a:xfrm>
          <a:prstGeom prst="rect">
            <a:avLst/>
          </a:prstGeom>
          <a:noFill/>
        </p:spPr>
        <p:txBody>
          <a:bodyPr wrap="square" lIns="0" tIns="0" rIns="0" bIns="0" rtlCol="0">
            <a:noAutofit/>
          </a:bodyPr>
          <a:lstStyle/>
          <a:p>
            <a:r>
              <a:rPr lang="en-US" dirty="0">
                <a:solidFill>
                  <a:srgbClr val="D30F4B"/>
                </a:solidFill>
              </a:rPr>
              <a:t>Guidance:  Insert images with brief description of materials here</a:t>
            </a:r>
          </a:p>
          <a:p>
            <a:endParaRPr lang="en-US" dirty="0">
              <a:solidFill>
                <a:srgbClr val="D30F4B"/>
              </a:solidFill>
            </a:endParaRPr>
          </a:p>
        </p:txBody>
      </p:sp>
    </p:spTree>
    <p:extLst>
      <p:ext uri="{BB962C8B-B14F-4D97-AF65-F5344CB8AC3E}">
        <p14:creationId xmlns:p14="http://schemas.microsoft.com/office/powerpoint/2010/main" val="854566504"/>
      </p:ext>
    </p:extLst>
  </p:cSld>
  <p:clrMapOvr>
    <a:masterClrMapping/>
  </p:clrMapOvr>
  <p:transition spd="med">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07765" y="483103"/>
            <a:ext cx="10798460" cy="864000"/>
          </a:xfrm>
        </p:spPr>
        <p:txBody>
          <a:bodyPr/>
          <a:lstStyle/>
          <a:p>
            <a:r>
              <a:rPr lang="en-US" dirty="0"/>
              <a:t>Site-Facing pre-consent and post-consent materials</a:t>
            </a:r>
            <a:br>
              <a:rPr lang="en-US" dirty="0"/>
            </a:br>
            <a:endParaRPr lang="en-US" dirty="0"/>
          </a:p>
        </p:txBody>
      </p:sp>
      <p:sp>
        <p:nvSpPr>
          <p:cNvPr id="12" name="Date Placeholder 11">
            <a:extLst>
              <a:ext uri="{FF2B5EF4-FFF2-40B4-BE49-F238E27FC236}">
                <a16:creationId xmlns:a16="http://schemas.microsoft.com/office/drawing/2014/main" id="{2826B1C8-1BB0-484A-AD03-5C7AAAEEDF3E}"/>
              </a:ext>
            </a:extLst>
          </p:cNvPr>
          <p:cNvSpPr>
            <a:spLocks noGrp="1"/>
          </p:cNvSpPr>
          <p:nvPr>
            <p:ph type="dt" sz="half" idx="15"/>
          </p:nvPr>
        </p:nvSpPr>
        <p:spPr/>
        <p:txBody>
          <a:bodyPr/>
          <a:lstStyle/>
          <a:p>
            <a:fld id="{1FCAAFB8-2529-430E-9ACF-02D3469D1467}" type="datetime1">
              <a:rPr lang="en-US" smtClean="0"/>
              <a:t>1/5/2022</a:t>
            </a:fld>
            <a:endParaRPr lang="en-US" dirty="0"/>
          </a:p>
        </p:txBody>
      </p:sp>
      <p:sp>
        <p:nvSpPr>
          <p:cNvPr id="13" name="Footer Placeholder 12">
            <a:extLst>
              <a:ext uri="{FF2B5EF4-FFF2-40B4-BE49-F238E27FC236}">
                <a16:creationId xmlns:a16="http://schemas.microsoft.com/office/drawing/2014/main" id="{C5E52E0C-098D-4E5F-BA48-2C127A41D2E1}"/>
              </a:ext>
            </a:extLst>
          </p:cNvPr>
          <p:cNvSpPr>
            <a:spLocks noGrp="1"/>
          </p:cNvSpPr>
          <p:nvPr>
            <p:ph type="ftr" sz="quarter" idx="16"/>
          </p:nvPr>
        </p:nvSpPr>
        <p:spPr/>
        <p:txBody>
          <a:bodyPr/>
          <a:lstStyle/>
          <a:p>
            <a:r>
              <a:rPr lang="en-US" dirty="0"/>
              <a:t>Patient Recruitment and Retention//CLM ICR Training</a:t>
            </a:r>
          </a:p>
        </p:txBody>
      </p:sp>
      <p:sp>
        <p:nvSpPr>
          <p:cNvPr id="14" name="Slide Number Placeholder 13">
            <a:extLst>
              <a:ext uri="{FF2B5EF4-FFF2-40B4-BE49-F238E27FC236}">
                <a16:creationId xmlns:a16="http://schemas.microsoft.com/office/drawing/2014/main" id="{18A22C21-39CC-4B1C-A28B-22FEEEEDF05A}"/>
              </a:ext>
            </a:extLst>
          </p:cNvPr>
          <p:cNvSpPr>
            <a:spLocks noGrp="1"/>
          </p:cNvSpPr>
          <p:nvPr>
            <p:ph type="sldNum" sz="quarter" idx="17"/>
          </p:nvPr>
        </p:nvSpPr>
        <p:spPr/>
        <p:txBody>
          <a:bodyPr/>
          <a:lstStyle/>
          <a:p>
            <a:pPr defTabSz="1219868"/>
            <a:r>
              <a:rPr lang="en-US" dirty="0">
                <a:solidFill>
                  <a:srgbClr val="4D4D4D"/>
                </a:solidFill>
              </a:rPr>
              <a:t>Page </a:t>
            </a:r>
            <a:fld id="{87F334AE-4EAC-4C2D-A638-92A76F09FCC4}" type="slidenum">
              <a:rPr lang="en-US" smtClean="0">
                <a:solidFill>
                  <a:srgbClr val="4D4D4D"/>
                </a:solidFill>
              </a:rPr>
              <a:pPr defTabSz="1219868"/>
              <a:t>6</a:t>
            </a:fld>
            <a:endParaRPr lang="en-US" dirty="0">
              <a:solidFill>
                <a:srgbClr val="4D4D4D"/>
              </a:solidFill>
            </a:endParaRPr>
          </a:p>
        </p:txBody>
      </p:sp>
      <p:pic>
        <p:nvPicPr>
          <p:cNvPr id="8" name="Picture 7">
            <a:extLst>
              <a:ext uri="{FF2B5EF4-FFF2-40B4-BE49-F238E27FC236}">
                <a16:creationId xmlns:a16="http://schemas.microsoft.com/office/drawing/2014/main" id="{2E423D3C-79D2-4AF1-B3F0-157297F0C190}"/>
              </a:ext>
            </a:extLst>
          </p:cNvPr>
          <p:cNvPicPr>
            <a:picLocks noChangeAspect="1"/>
          </p:cNvPicPr>
          <p:nvPr/>
        </p:nvPicPr>
        <p:blipFill>
          <a:blip r:embed="rId2" cstate="print">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1083469" y="3354972"/>
            <a:ext cx="2381215" cy="2381215"/>
          </a:xfrm>
          <a:prstGeom prst="rect">
            <a:avLst/>
          </a:prstGeom>
        </p:spPr>
      </p:pic>
      <p:pic>
        <p:nvPicPr>
          <p:cNvPr id="10" name="Picture 9">
            <a:extLst>
              <a:ext uri="{FF2B5EF4-FFF2-40B4-BE49-F238E27FC236}">
                <a16:creationId xmlns:a16="http://schemas.microsoft.com/office/drawing/2014/main" id="{BFC4909B-26CE-4691-877A-F1D714F38A1E}"/>
              </a:ext>
            </a:extLst>
          </p:cNvPr>
          <p:cNvPicPr>
            <a:picLocks noChangeAspect="1"/>
          </p:cNvPicPr>
          <p:nvPr/>
        </p:nvPicPr>
        <p:blipFill>
          <a:blip r:embed="rId2" cstate="print">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3630876" y="3354972"/>
            <a:ext cx="2381215" cy="2381215"/>
          </a:xfrm>
          <a:prstGeom prst="rect">
            <a:avLst/>
          </a:prstGeom>
        </p:spPr>
      </p:pic>
      <p:pic>
        <p:nvPicPr>
          <p:cNvPr id="11" name="Picture 10">
            <a:extLst>
              <a:ext uri="{FF2B5EF4-FFF2-40B4-BE49-F238E27FC236}">
                <a16:creationId xmlns:a16="http://schemas.microsoft.com/office/drawing/2014/main" id="{91CABADA-E8D3-46EE-95F9-32B40591F066}"/>
              </a:ext>
            </a:extLst>
          </p:cNvPr>
          <p:cNvPicPr>
            <a:picLocks noChangeAspect="1"/>
          </p:cNvPicPr>
          <p:nvPr/>
        </p:nvPicPr>
        <p:blipFill>
          <a:blip r:embed="rId2" cstate="print">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6508909" y="3354971"/>
            <a:ext cx="2381215" cy="2381215"/>
          </a:xfrm>
          <a:prstGeom prst="rect">
            <a:avLst/>
          </a:prstGeom>
        </p:spPr>
      </p:pic>
      <p:pic>
        <p:nvPicPr>
          <p:cNvPr id="15" name="Picture 14">
            <a:extLst>
              <a:ext uri="{FF2B5EF4-FFF2-40B4-BE49-F238E27FC236}">
                <a16:creationId xmlns:a16="http://schemas.microsoft.com/office/drawing/2014/main" id="{5A89ECC5-C983-4064-A91D-E47BC38399AA}"/>
              </a:ext>
            </a:extLst>
          </p:cNvPr>
          <p:cNvPicPr>
            <a:picLocks noChangeAspect="1"/>
          </p:cNvPicPr>
          <p:nvPr/>
        </p:nvPicPr>
        <p:blipFill>
          <a:blip r:embed="rId2" cstate="print">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9235316" y="3354971"/>
            <a:ext cx="2381215" cy="2381215"/>
          </a:xfrm>
          <a:prstGeom prst="rect">
            <a:avLst/>
          </a:prstGeom>
        </p:spPr>
      </p:pic>
      <p:sp>
        <p:nvSpPr>
          <p:cNvPr id="6" name="TextBox 5">
            <a:extLst>
              <a:ext uri="{FF2B5EF4-FFF2-40B4-BE49-F238E27FC236}">
                <a16:creationId xmlns:a16="http://schemas.microsoft.com/office/drawing/2014/main" id="{7E368FAC-40A2-4A0E-AC5F-E670FD9E6FE4}"/>
              </a:ext>
            </a:extLst>
          </p:cNvPr>
          <p:cNvSpPr txBox="1"/>
          <p:nvPr/>
        </p:nvSpPr>
        <p:spPr bwMode="gray">
          <a:xfrm>
            <a:off x="495301" y="1487037"/>
            <a:ext cx="11477624" cy="864000"/>
          </a:xfrm>
          <a:prstGeom prst="rect">
            <a:avLst/>
          </a:prstGeom>
          <a:noFill/>
        </p:spPr>
        <p:txBody>
          <a:bodyPr wrap="square" lIns="0" tIns="0" rIns="0" bIns="0" rtlCol="0">
            <a:noAutofit/>
          </a:bodyPr>
          <a:lstStyle/>
          <a:p>
            <a:pPr algn="ctr"/>
            <a:r>
              <a:rPr lang="en-US" b="1" dirty="0">
                <a:solidFill>
                  <a:schemeClr val="accent1"/>
                </a:solidFill>
              </a:rPr>
              <a:t>Site materials will be provided in US English only. Legal/regulatory review and approval is dependent on country requirements.  These non-translated materials will be provided to you via </a:t>
            </a:r>
            <a:r>
              <a:rPr lang="en-US" i="1" dirty="0">
                <a:solidFill>
                  <a:schemeClr val="accent6">
                    <a:lumMod val="75000"/>
                  </a:schemeClr>
                </a:solidFill>
              </a:rPr>
              <a:t>[</a:t>
            </a:r>
            <a:r>
              <a:rPr lang="en-US" i="1" dirty="0">
                <a:solidFill>
                  <a:srgbClr val="D30F4B"/>
                </a:solidFill>
              </a:rPr>
              <a:t>indicate how will be shared, eg. TEAMs]</a:t>
            </a:r>
          </a:p>
        </p:txBody>
      </p:sp>
      <p:sp>
        <p:nvSpPr>
          <p:cNvPr id="7" name="Rectangle 6">
            <a:extLst>
              <a:ext uri="{FF2B5EF4-FFF2-40B4-BE49-F238E27FC236}">
                <a16:creationId xmlns:a16="http://schemas.microsoft.com/office/drawing/2014/main" id="{704E03A8-DF68-4E8B-8331-9B00364F03A5}"/>
              </a:ext>
            </a:extLst>
          </p:cNvPr>
          <p:cNvSpPr/>
          <p:nvPr/>
        </p:nvSpPr>
        <p:spPr>
          <a:xfrm>
            <a:off x="1083469" y="2490971"/>
            <a:ext cx="9076531" cy="369332"/>
          </a:xfrm>
          <a:prstGeom prst="rect">
            <a:avLst/>
          </a:prstGeom>
        </p:spPr>
        <p:txBody>
          <a:bodyPr wrap="square">
            <a:spAutoFit/>
          </a:bodyPr>
          <a:lstStyle/>
          <a:p>
            <a:r>
              <a:rPr lang="en-US" dirty="0">
                <a:solidFill>
                  <a:srgbClr val="D30F4B"/>
                </a:solidFill>
              </a:rPr>
              <a:t>Guidance:  Insert images with brief description of materials here</a:t>
            </a:r>
          </a:p>
        </p:txBody>
      </p:sp>
    </p:spTree>
    <p:extLst>
      <p:ext uri="{BB962C8B-B14F-4D97-AF65-F5344CB8AC3E}">
        <p14:creationId xmlns:p14="http://schemas.microsoft.com/office/powerpoint/2010/main" val="91063111"/>
      </p:ext>
    </p:extLst>
  </p:cSld>
  <p:clrMapOvr>
    <a:masterClrMapping/>
  </p:clrMapOvr>
  <p:transition spd="med">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55C08DFA-C0DD-4008-897E-639CF37E2581}"/>
              </a:ext>
            </a:extLst>
          </p:cNvPr>
          <p:cNvSpPr>
            <a:spLocks noGrp="1"/>
          </p:cNvSpPr>
          <p:nvPr>
            <p:ph type="title"/>
          </p:nvPr>
        </p:nvSpPr>
        <p:spPr/>
        <p:txBody>
          <a:bodyPr/>
          <a:lstStyle/>
          <a:p>
            <a:r>
              <a:rPr lang="en-US" dirty="0"/>
              <a:t>ICR &amp; LMR (as needed) Expectations</a:t>
            </a:r>
          </a:p>
        </p:txBody>
      </p:sp>
      <p:pic>
        <p:nvPicPr>
          <p:cNvPr id="6" name="Picture 2" descr="Things To Note When Investing In Mutual Funds">
            <a:extLst>
              <a:ext uri="{FF2B5EF4-FFF2-40B4-BE49-F238E27FC236}">
                <a16:creationId xmlns:a16="http://schemas.microsoft.com/office/drawing/2014/main" id="{6A114ADB-0672-4AAD-9DA5-61FB91522F1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14672" y="4494554"/>
            <a:ext cx="2481354" cy="1709377"/>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0" name="Content Placeholder 6">
            <a:extLst>
              <a:ext uri="{FF2B5EF4-FFF2-40B4-BE49-F238E27FC236}">
                <a16:creationId xmlns:a16="http://schemas.microsoft.com/office/drawing/2014/main" id="{EF6D5FA2-5DE9-4362-98D2-EDBFF1113F87}"/>
              </a:ext>
            </a:extLst>
          </p:cNvPr>
          <p:cNvGraphicFramePr/>
          <p:nvPr>
            <p:extLst>
              <p:ext uri="{D42A27DB-BD31-4B8C-83A1-F6EECF244321}">
                <p14:modId xmlns:p14="http://schemas.microsoft.com/office/powerpoint/2010/main" val="1451112473"/>
              </p:ext>
            </p:extLst>
          </p:nvPr>
        </p:nvGraphicFramePr>
        <p:xfrm>
          <a:off x="0" y="1616543"/>
          <a:ext cx="10798461" cy="451781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8" name="Date Placeholder 7">
            <a:extLst>
              <a:ext uri="{FF2B5EF4-FFF2-40B4-BE49-F238E27FC236}">
                <a16:creationId xmlns:a16="http://schemas.microsoft.com/office/drawing/2014/main" id="{38CD846B-D506-4E97-A8CB-EBD57DC1DAA3}"/>
              </a:ext>
            </a:extLst>
          </p:cNvPr>
          <p:cNvSpPr>
            <a:spLocks noGrp="1"/>
          </p:cNvSpPr>
          <p:nvPr>
            <p:ph type="dt" sz="half" idx="15"/>
          </p:nvPr>
        </p:nvSpPr>
        <p:spPr/>
        <p:txBody>
          <a:bodyPr/>
          <a:lstStyle/>
          <a:p>
            <a:fld id="{51B94983-7971-49A4-BF30-0F56917464C0}" type="datetime1">
              <a:rPr lang="en-US" smtClean="0"/>
              <a:t>1/5/2022</a:t>
            </a:fld>
            <a:endParaRPr lang="en-US" dirty="0"/>
          </a:p>
        </p:txBody>
      </p:sp>
      <p:sp>
        <p:nvSpPr>
          <p:cNvPr id="9" name="Footer Placeholder 8">
            <a:extLst>
              <a:ext uri="{FF2B5EF4-FFF2-40B4-BE49-F238E27FC236}">
                <a16:creationId xmlns:a16="http://schemas.microsoft.com/office/drawing/2014/main" id="{220D0CE3-0F36-406E-8DBA-744D077F2D6E}"/>
              </a:ext>
            </a:extLst>
          </p:cNvPr>
          <p:cNvSpPr>
            <a:spLocks noGrp="1"/>
          </p:cNvSpPr>
          <p:nvPr>
            <p:ph type="ftr" sz="quarter" idx="16"/>
          </p:nvPr>
        </p:nvSpPr>
        <p:spPr/>
        <p:txBody>
          <a:bodyPr/>
          <a:lstStyle/>
          <a:p>
            <a:r>
              <a:rPr lang="en-US" dirty="0"/>
              <a:t>Patient Recruitment and Retention//CLM ICR Training</a:t>
            </a:r>
          </a:p>
        </p:txBody>
      </p:sp>
      <p:sp>
        <p:nvSpPr>
          <p:cNvPr id="11" name="Slide Number Placeholder 10">
            <a:extLst>
              <a:ext uri="{FF2B5EF4-FFF2-40B4-BE49-F238E27FC236}">
                <a16:creationId xmlns:a16="http://schemas.microsoft.com/office/drawing/2014/main" id="{40CB415E-65AC-43B2-87CB-9D4C83E1A939}"/>
              </a:ext>
            </a:extLst>
          </p:cNvPr>
          <p:cNvSpPr>
            <a:spLocks noGrp="1"/>
          </p:cNvSpPr>
          <p:nvPr>
            <p:ph type="sldNum" sz="quarter" idx="17"/>
          </p:nvPr>
        </p:nvSpPr>
        <p:spPr/>
        <p:txBody>
          <a:bodyPr/>
          <a:lstStyle/>
          <a:p>
            <a:fld id="{EEAD9179-7A6B-4268-BEB2-F3B8EB06115B}" type="slidenum">
              <a:rPr lang="en-US" smtClean="0"/>
              <a:pPr/>
              <a:t>7</a:t>
            </a:fld>
            <a:endParaRPr lang="en-US" dirty="0"/>
          </a:p>
        </p:txBody>
      </p:sp>
    </p:spTree>
    <p:extLst>
      <p:ext uri="{BB962C8B-B14F-4D97-AF65-F5344CB8AC3E}">
        <p14:creationId xmlns:p14="http://schemas.microsoft.com/office/powerpoint/2010/main" val="29301045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a:extLst>
              <a:ext uri="{FF2B5EF4-FFF2-40B4-BE49-F238E27FC236}">
                <a16:creationId xmlns:a16="http://schemas.microsoft.com/office/drawing/2014/main" id="{B1B7876A-483C-42BB-A872-1122DD9243DF}"/>
              </a:ext>
            </a:extLst>
          </p:cNvPr>
          <p:cNvSpPr>
            <a:spLocks noGrp="1"/>
          </p:cNvSpPr>
          <p:nvPr>
            <p:ph type="subTitle" idx="13"/>
          </p:nvPr>
        </p:nvSpPr>
        <p:spPr/>
        <p:txBody>
          <a:bodyPr/>
          <a:lstStyle/>
          <a:p>
            <a:endParaRPr lang="en-US" dirty="0"/>
          </a:p>
        </p:txBody>
      </p:sp>
      <p:sp>
        <p:nvSpPr>
          <p:cNvPr id="3" name="Title 2"/>
          <p:cNvSpPr>
            <a:spLocks noGrp="1"/>
          </p:cNvSpPr>
          <p:nvPr>
            <p:ph type="title"/>
          </p:nvPr>
        </p:nvSpPr>
        <p:spPr/>
        <p:txBody>
          <a:bodyPr/>
          <a:lstStyle/>
          <a:p>
            <a:r>
              <a:rPr lang="en-US" dirty="0"/>
              <a:t>Translation Service</a:t>
            </a:r>
          </a:p>
        </p:txBody>
      </p:sp>
      <p:sp>
        <p:nvSpPr>
          <p:cNvPr id="15" name="Date Placeholder 14">
            <a:extLst>
              <a:ext uri="{FF2B5EF4-FFF2-40B4-BE49-F238E27FC236}">
                <a16:creationId xmlns:a16="http://schemas.microsoft.com/office/drawing/2014/main" id="{EC8227F2-7681-4996-A877-F50E078520F8}"/>
              </a:ext>
            </a:extLst>
          </p:cNvPr>
          <p:cNvSpPr>
            <a:spLocks noGrp="1"/>
          </p:cNvSpPr>
          <p:nvPr>
            <p:ph type="dt" sz="half" idx="15"/>
          </p:nvPr>
        </p:nvSpPr>
        <p:spPr/>
        <p:txBody>
          <a:bodyPr/>
          <a:lstStyle/>
          <a:p>
            <a:fld id="{DB475703-B1F7-48E8-B6F6-B6CD756F9013}" type="datetime1">
              <a:rPr lang="en-US" smtClean="0"/>
              <a:t>1/5/2022</a:t>
            </a:fld>
            <a:endParaRPr lang="en-US" dirty="0"/>
          </a:p>
        </p:txBody>
      </p:sp>
      <p:sp>
        <p:nvSpPr>
          <p:cNvPr id="16" name="Footer Placeholder 15">
            <a:extLst>
              <a:ext uri="{FF2B5EF4-FFF2-40B4-BE49-F238E27FC236}">
                <a16:creationId xmlns:a16="http://schemas.microsoft.com/office/drawing/2014/main" id="{263F3F7F-36B6-4CB5-8019-A62C59977C46}"/>
              </a:ext>
            </a:extLst>
          </p:cNvPr>
          <p:cNvSpPr>
            <a:spLocks noGrp="1"/>
          </p:cNvSpPr>
          <p:nvPr>
            <p:ph type="ftr" sz="quarter" idx="16"/>
          </p:nvPr>
        </p:nvSpPr>
        <p:spPr/>
        <p:txBody>
          <a:bodyPr/>
          <a:lstStyle/>
          <a:p>
            <a:r>
              <a:rPr lang="en-US" dirty="0"/>
              <a:t>Patient Recruitment and Retention//CLM ICR Training</a:t>
            </a:r>
          </a:p>
        </p:txBody>
      </p:sp>
      <p:sp>
        <p:nvSpPr>
          <p:cNvPr id="17" name="Slide Number Placeholder 16">
            <a:extLst>
              <a:ext uri="{FF2B5EF4-FFF2-40B4-BE49-F238E27FC236}">
                <a16:creationId xmlns:a16="http://schemas.microsoft.com/office/drawing/2014/main" id="{37051581-7265-44C5-8239-D75248C86D81}"/>
              </a:ext>
            </a:extLst>
          </p:cNvPr>
          <p:cNvSpPr>
            <a:spLocks noGrp="1"/>
          </p:cNvSpPr>
          <p:nvPr>
            <p:ph type="sldNum" sz="quarter" idx="17"/>
          </p:nvPr>
        </p:nvSpPr>
        <p:spPr/>
        <p:txBody>
          <a:bodyPr/>
          <a:lstStyle/>
          <a:p>
            <a:pPr defTabSz="1219868"/>
            <a:r>
              <a:rPr lang="en-US" dirty="0">
                <a:solidFill>
                  <a:srgbClr val="4D4D4D"/>
                </a:solidFill>
              </a:rPr>
              <a:t>Page </a:t>
            </a:r>
            <a:fld id="{87F334AE-4EAC-4C2D-A638-92A76F09FCC4}" type="slidenum">
              <a:rPr lang="en-US" smtClean="0">
                <a:solidFill>
                  <a:srgbClr val="4D4D4D"/>
                </a:solidFill>
              </a:rPr>
              <a:pPr defTabSz="1219868"/>
              <a:t>8</a:t>
            </a:fld>
            <a:endParaRPr lang="en-US" dirty="0">
              <a:solidFill>
                <a:srgbClr val="4D4D4D"/>
              </a:solidFill>
            </a:endParaRPr>
          </a:p>
        </p:txBody>
      </p:sp>
      <p:pic>
        <p:nvPicPr>
          <p:cNvPr id="1026" name="Picture 2">
            <a:extLst>
              <a:ext uri="{FF2B5EF4-FFF2-40B4-BE49-F238E27FC236}">
                <a16:creationId xmlns:a16="http://schemas.microsoft.com/office/drawing/2014/main" id="{93F66DF3-470C-48E3-ACC0-764E1E36D944}"/>
              </a:ext>
            </a:extLst>
          </p:cNvPr>
          <p:cNvPicPr>
            <a:picLocks noGrp="1" noChangeAspect="1" noChangeArrowheads="1"/>
          </p:cNvPicPr>
          <p:nvPr>
            <p:ph sz="quarter" idx="4294967295"/>
          </p:nvPr>
        </p:nvPicPr>
        <p:blipFill>
          <a:blip r:embed="rId2">
            <a:extLst>
              <a:ext uri="{28A0092B-C50C-407E-A947-70E740481C1C}">
                <a14:useLocalDpi xmlns:a14="http://schemas.microsoft.com/office/drawing/2010/main" val="0"/>
              </a:ext>
            </a:extLst>
          </a:blip>
          <a:stretch>
            <a:fillRect/>
          </a:stretch>
        </p:blipFill>
        <p:spPr bwMode="auto">
          <a:xfrm>
            <a:off x="1825625" y="1641186"/>
            <a:ext cx="8383588" cy="438150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bwMode="gray">
          <a:xfrm>
            <a:off x="11656960" y="4509120"/>
            <a:ext cx="123320" cy="72008"/>
          </a:xfrm>
          <a:prstGeom prst="rect">
            <a:avLst/>
          </a:prstGeom>
        </p:spPr>
        <p:txBody>
          <a:bodyPr vert="horz" wrap="square" lIns="0" tIns="0" rIns="0" bIns="0" rtlCol="0">
            <a:noAutofit/>
          </a:bodyPr>
          <a:lstStyle/>
          <a:p>
            <a:endParaRPr lang="en-US" dirty="0"/>
          </a:p>
        </p:txBody>
      </p:sp>
    </p:spTree>
    <p:extLst>
      <p:ext uri="{BB962C8B-B14F-4D97-AF65-F5344CB8AC3E}">
        <p14:creationId xmlns:p14="http://schemas.microsoft.com/office/powerpoint/2010/main" val="494627862"/>
      </p:ext>
    </p:extLst>
  </p:cSld>
  <p:clrMapOvr>
    <a:masterClrMapping/>
  </p:clrMapOvr>
  <p:transition spd="med">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F6F0360-00E0-4B8D-B052-D0A9CA46FD07}"/>
              </a:ext>
            </a:extLst>
          </p:cNvPr>
          <p:cNvSpPr>
            <a:spLocks noGrp="1"/>
          </p:cNvSpPr>
          <p:nvPr>
            <p:ph type="title"/>
          </p:nvPr>
        </p:nvSpPr>
        <p:spPr/>
        <p:txBody>
          <a:bodyPr/>
          <a:lstStyle/>
          <a:p>
            <a:r>
              <a:rPr lang="en-US" dirty="0"/>
              <a:t>Translation Timeline Estimate</a:t>
            </a:r>
          </a:p>
        </p:txBody>
      </p:sp>
      <p:sp>
        <p:nvSpPr>
          <p:cNvPr id="4" name="Date Placeholder 3">
            <a:extLst>
              <a:ext uri="{FF2B5EF4-FFF2-40B4-BE49-F238E27FC236}">
                <a16:creationId xmlns:a16="http://schemas.microsoft.com/office/drawing/2014/main" id="{BBEFDFA5-4004-478E-A308-E6DEC80A1E2B}"/>
              </a:ext>
            </a:extLst>
          </p:cNvPr>
          <p:cNvSpPr>
            <a:spLocks noGrp="1"/>
          </p:cNvSpPr>
          <p:nvPr>
            <p:ph type="dt" sz="half" idx="15"/>
          </p:nvPr>
        </p:nvSpPr>
        <p:spPr/>
        <p:txBody>
          <a:bodyPr/>
          <a:lstStyle/>
          <a:p>
            <a:fld id="{80E30AC8-6BD9-493E-8A89-36D4470B05E1}" type="datetime1">
              <a:rPr lang="en-US" smtClean="0"/>
              <a:t>1/5/2022</a:t>
            </a:fld>
            <a:endParaRPr lang="en-US" dirty="0"/>
          </a:p>
        </p:txBody>
      </p:sp>
      <p:sp>
        <p:nvSpPr>
          <p:cNvPr id="5" name="Footer Placeholder 4">
            <a:extLst>
              <a:ext uri="{FF2B5EF4-FFF2-40B4-BE49-F238E27FC236}">
                <a16:creationId xmlns:a16="http://schemas.microsoft.com/office/drawing/2014/main" id="{86AC0688-7AC6-4052-A1C1-FAD585FC9B97}"/>
              </a:ext>
            </a:extLst>
          </p:cNvPr>
          <p:cNvSpPr>
            <a:spLocks noGrp="1"/>
          </p:cNvSpPr>
          <p:nvPr>
            <p:ph type="ftr" sz="quarter" idx="16"/>
          </p:nvPr>
        </p:nvSpPr>
        <p:spPr/>
        <p:txBody>
          <a:bodyPr/>
          <a:lstStyle/>
          <a:p>
            <a:r>
              <a:rPr lang="en-US" dirty="0"/>
              <a:t>Patient Recruitment and Retention//CLM ICR Training</a:t>
            </a:r>
          </a:p>
        </p:txBody>
      </p:sp>
      <p:sp>
        <p:nvSpPr>
          <p:cNvPr id="6" name="Slide Number Placeholder 5">
            <a:extLst>
              <a:ext uri="{FF2B5EF4-FFF2-40B4-BE49-F238E27FC236}">
                <a16:creationId xmlns:a16="http://schemas.microsoft.com/office/drawing/2014/main" id="{DEDF05DB-C0BB-4637-BA9E-FA7F88759619}"/>
              </a:ext>
            </a:extLst>
          </p:cNvPr>
          <p:cNvSpPr>
            <a:spLocks noGrp="1"/>
          </p:cNvSpPr>
          <p:nvPr>
            <p:ph type="sldNum" sz="quarter" idx="17"/>
          </p:nvPr>
        </p:nvSpPr>
        <p:spPr/>
        <p:txBody>
          <a:bodyPr/>
          <a:lstStyle/>
          <a:p>
            <a:pPr defTabSz="1219868"/>
            <a:r>
              <a:rPr lang="en-US" dirty="0">
                <a:solidFill>
                  <a:srgbClr val="4D4D4D"/>
                </a:solidFill>
              </a:rPr>
              <a:t>Page </a:t>
            </a:r>
            <a:fld id="{87F334AE-4EAC-4C2D-A638-92A76F09FCC4}" type="slidenum">
              <a:rPr lang="en-US" smtClean="0">
                <a:solidFill>
                  <a:srgbClr val="4D4D4D"/>
                </a:solidFill>
              </a:rPr>
              <a:pPr defTabSz="1219868"/>
              <a:t>9</a:t>
            </a:fld>
            <a:endParaRPr lang="en-US" dirty="0">
              <a:solidFill>
                <a:srgbClr val="4D4D4D"/>
              </a:solidFill>
            </a:endParaRPr>
          </a:p>
        </p:txBody>
      </p:sp>
      <p:graphicFrame>
        <p:nvGraphicFramePr>
          <p:cNvPr id="8" name="Content Placeholder 7">
            <a:extLst>
              <a:ext uri="{FF2B5EF4-FFF2-40B4-BE49-F238E27FC236}">
                <a16:creationId xmlns:a16="http://schemas.microsoft.com/office/drawing/2014/main" id="{9288C757-251D-4AC8-BAC2-1C0AD5903569}"/>
              </a:ext>
            </a:extLst>
          </p:cNvPr>
          <p:cNvGraphicFramePr>
            <a:graphicFrameLocks noGrp="1"/>
          </p:cNvGraphicFramePr>
          <p:nvPr>
            <p:ph sz="quarter" idx="4294967295"/>
            <p:extLst>
              <p:ext uri="{D42A27DB-BD31-4B8C-83A1-F6EECF244321}">
                <p14:modId xmlns:p14="http://schemas.microsoft.com/office/powerpoint/2010/main" val="1890879350"/>
              </p:ext>
            </p:extLst>
          </p:nvPr>
        </p:nvGraphicFramePr>
        <p:xfrm>
          <a:off x="974672" y="1817715"/>
          <a:ext cx="10799763" cy="4028440"/>
        </p:xfrm>
        <a:graphic>
          <a:graphicData uri="http://schemas.openxmlformats.org/drawingml/2006/table">
            <a:tbl>
              <a:tblPr firstRow="1" bandRow="1">
                <a:tableStyleId>{BC89EF96-8CEA-46FF-86C4-4CE0E7609802}</a:tableStyleId>
              </a:tblPr>
              <a:tblGrid>
                <a:gridCol w="3599921">
                  <a:extLst>
                    <a:ext uri="{9D8B030D-6E8A-4147-A177-3AD203B41FA5}">
                      <a16:colId xmlns:a16="http://schemas.microsoft.com/office/drawing/2014/main" val="166554927"/>
                    </a:ext>
                  </a:extLst>
                </a:gridCol>
                <a:gridCol w="3599921">
                  <a:extLst>
                    <a:ext uri="{9D8B030D-6E8A-4147-A177-3AD203B41FA5}">
                      <a16:colId xmlns:a16="http://schemas.microsoft.com/office/drawing/2014/main" val="3115518641"/>
                    </a:ext>
                  </a:extLst>
                </a:gridCol>
                <a:gridCol w="3599921">
                  <a:extLst>
                    <a:ext uri="{9D8B030D-6E8A-4147-A177-3AD203B41FA5}">
                      <a16:colId xmlns:a16="http://schemas.microsoft.com/office/drawing/2014/main" val="3898088334"/>
                    </a:ext>
                  </a:extLst>
                </a:gridCol>
              </a:tblGrid>
              <a:tr h="370840">
                <a:tc>
                  <a:txBody>
                    <a:bodyPr/>
                    <a:lstStyle/>
                    <a:p>
                      <a:pPr algn="ctr"/>
                      <a:r>
                        <a:rPr lang="en-US" dirty="0">
                          <a:solidFill>
                            <a:schemeClr val="accent1"/>
                          </a:solidFill>
                        </a:rPr>
                        <a:t>Activity</a:t>
                      </a:r>
                    </a:p>
                  </a:txBody>
                  <a:tcPr/>
                </a:tc>
                <a:tc>
                  <a:txBody>
                    <a:bodyPr/>
                    <a:lstStyle/>
                    <a:p>
                      <a:pPr algn="ctr"/>
                      <a:r>
                        <a:rPr lang="en-US" dirty="0">
                          <a:solidFill>
                            <a:schemeClr val="accent1"/>
                          </a:solidFill>
                        </a:rPr>
                        <a:t>Start Date</a:t>
                      </a:r>
                    </a:p>
                  </a:txBody>
                  <a:tcPr/>
                </a:tc>
                <a:tc>
                  <a:txBody>
                    <a:bodyPr/>
                    <a:lstStyle/>
                    <a:p>
                      <a:pPr algn="ctr"/>
                      <a:r>
                        <a:rPr lang="en-US" dirty="0">
                          <a:solidFill>
                            <a:schemeClr val="accent1"/>
                          </a:solidFill>
                        </a:rPr>
                        <a:t>End Date</a:t>
                      </a:r>
                    </a:p>
                  </a:txBody>
                  <a:tcPr/>
                </a:tc>
                <a:extLst>
                  <a:ext uri="{0D108BD9-81ED-4DB2-BD59-A6C34878D82A}">
                    <a16:rowId xmlns:a16="http://schemas.microsoft.com/office/drawing/2014/main" val="18654217"/>
                  </a:ext>
                </a:extLst>
              </a:tr>
              <a:tr h="370840">
                <a:tc>
                  <a:txBody>
                    <a:bodyPr/>
                    <a:lstStyle/>
                    <a:p>
                      <a:r>
                        <a:rPr lang="en-US" dirty="0">
                          <a:solidFill>
                            <a:schemeClr val="accent1"/>
                          </a:solidFill>
                        </a:rPr>
                        <a:t>Translation in Progress</a:t>
                      </a:r>
                    </a:p>
                  </a:txBody>
                  <a:tcPr/>
                </a:tc>
                <a:tc>
                  <a:txBody>
                    <a:bodyPr/>
                    <a:lstStyle/>
                    <a:p>
                      <a:r>
                        <a:rPr lang="en-US" dirty="0">
                          <a:solidFill>
                            <a:schemeClr val="accent1"/>
                          </a:solidFill>
                        </a:rPr>
                        <a:t>DDMONYY</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chemeClr val="accent1"/>
                          </a:solidFill>
                        </a:rPr>
                        <a:t>DDMONYY</a:t>
                      </a:r>
                    </a:p>
                    <a:p>
                      <a:endParaRPr lang="en-US" dirty="0">
                        <a:solidFill>
                          <a:schemeClr val="accent1"/>
                        </a:solidFill>
                      </a:endParaRPr>
                    </a:p>
                  </a:txBody>
                  <a:tcPr/>
                </a:tc>
                <a:extLst>
                  <a:ext uri="{0D108BD9-81ED-4DB2-BD59-A6C34878D82A}">
                    <a16:rowId xmlns:a16="http://schemas.microsoft.com/office/drawing/2014/main" val="781568662"/>
                  </a:ext>
                </a:extLst>
              </a:tr>
              <a:tr h="370840">
                <a:tc>
                  <a:txBody>
                    <a:bodyPr/>
                    <a:lstStyle/>
                    <a:p>
                      <a:r>
                        <a:rPr lang="en-US" dirty="0">
                          <a:solidFill>
                            <a:schemeClr val="accent1"/>
                          </a:solidFill>
                        </a:rPr>
                        <a:t>In Country Review</a:t>
                      </a:r>
                    </a:p>
                    <a:p>
                      <a:pPr marL="285750" indent="-285750">
                        <a:buFont typeface="Arial" panose="020B0604020202020204" pitchFamily="34" charset="0"/>
                        <a:buChar char="•"/>
                      </a:pPr>
                      <a:r>
                        <a:rPr lang="en-US" dirty="0">
                          <a:solidFill>
                            <a:schemeClr val="accent1"/>
                          </a:solidFill>
                        </a:rPr>
                        <a:t>CLM</a:t>
                      </a:r>
                    </a:p>
                    <a:p>
                      <a:pPr marL="285750" indent="-285750">
                        <a:buFont typeface="Arial" panose="020B0604020202020204" pitchFamily="34" charset="0"/>
                        <a:buChar char="•"/>
                      </a:pPr>
                      <a:r>
                        <a:rPr lang="en-US" dirty="0">
                          <a:solidFill>
                            <a:schemeClr val="accent1"/>
                          </a:solidFill>
                        </a:rPr>
                        <a:t>Local, Legal, Medical Regulatory Review (as required)</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chemeClr val="accent1"/>
                          </a:solidFill>
                        </a:rPr>
                        <a:t>DDMONYY</a:t>
                      </a:r>
                    </a:p>
                    <a:p>
                      <a:endParaRPr lang="en-US" dirty="0">
                        <a:solidFill>
                          <a:schemeClr val="accent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chemeClr val="accent1"/>
                          </a:solidFill>
                        </a:rPr>
                        <a:t>DDMONYY</a:t>
                      </a:r>
                    </a:p>
                    <a:p>
                      <a:endParaRPr lang="en-US" dirty="0">
                        <a:solidFill>
                          <a:schemeClr val="accent1"/>
                        </a:solidFill>
                      </a:endParaRPr>
                    </a:p>
                  </a:txBody>
                  <a:tcPr/>
                </a:tc>
                <a:extLst>
                  <a:ext uri="{0D108BD9-81ED-4DB2-BD59-A6C34878D82A}">
                    <a16:rowId xmlns:a16="http://schemas.microsoft.com/office/drawing/2014/main" val="4293464577"/>
                  </a:ext>
                </a:extLst>
              </a:tr>
              <a:tr h="370840">
                <a:tc>
                  <a:txBody>
                    <a:bodyPr/>
                    <a:lstStyle/>
                    <a:p>
                      <a:r>
                        <a:rPr lang="en-US" dirty="0">
                          <a:solidFill>
                            <a:schemeClr val="accent1"/>
                          </a:solidFill>
                        </a:rPr>
                        <a:t>Final Layout in Progress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chemeClr val="accent1"/>
                          </a:solidFill>
                        </a:rPr>
                        <a:t>DDMONYY</a:t>
                      </a:r>
                    </a:p>
                    <a:p>
                      <a:endParaRPr lang="en-US" dirty="0">
                        <a:solidFill>
                          <a:schemeClr val="accent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chemeClr val="accent1"/>
                          </a:solidFill>
                        </a:rPr>
                        <a:t>DDMONYY</a:t>
                      </a:r>
                    </a:p>
                    <a:p>
                      <a:endParaRPr lang="en-US" dirty="0">
                        <a:solidFill>
                          <a:schemeClr val="accent1"/>
                        </a:solidFill>
                      </a:endParaRPr>
                    </a:p>
                  </a:txBody>
                  <a:tcPr/>
                </a:tc>
                <a:extLst>
                  <a:ext uri="{0D108BD9-81ED-4DB2-BD59-A6C34878D82A}">
                    <a16:rowId xmlns:a16="http://schemas.microsoft.com/office/drawing/2014/main" val="157925856"/>
                  </a:ext>
                </a:extLst>
              </a:tr>
              <a:tr h="370840">
                <a:tc>
                  <a:txBody>
                    <a:bodyPr/>
                    <a:lstStyle/>
                    <a:p>
                      <a:r>
                        <a:rPr lang="en-US" dirty="0">
                          <a:solidFill>
                            <a:schemeClr val="accent1"/>
                          </a:solidFill>
                        </a:rPr>
                        <a:t>ERC Submission (RR Material)</a:t>
                      </a:r>
                    </a:p>
                    <a:p>
                      <a:r>
                        <a:rPr lang="en-US" dirty="0">
                          <a:solidFill>
                            <a:schemeClr val="accent1"/>
                          </a:solidFill>
                        </a:rPr>
                        <a:t>*align with Protocol submissions when possible</a:t>
                      </a:r>
                    </a:p>
                  </a:txBody>
                  <a:tcPr/>
                </a:tc>
                <a:tc>
                  <a:txBody>
                    <a:bodyPr/>
                    <a:lstStyle/>
                    <a:p>
                      <a:endParaRPr lang="en-US" dirty="0">
                        <a:solidFill>
                          <a:schemeClr val="accent1"/>
                        </a:solidFill>
                      </a:endParaRPr>
                    </a:p>
                  </a:txBody>
                  <a:tcPr/>
                </a:tc>
                <a:tc>
                  <a:txBody>
                    <a:bodyPr/>
                    <a:lstStyle/>
                    <a:p>
                      <a:endParaRPr lang="en-US" dirty="0">
                        <a:solidFill>
                          <a:schemeClr val="accent1"/>
                        </a:solidFill>
                      </a:endParaRPr>
                    </a:p>
                  </a:txBody>
                  <a:tcPr/>
                </a:tc>
                <a:extLst>
                  <a:ext uri="{0D108BD9-81ED-4DB2-BD59-A6C34878D82A}">
                    <a16:rowId xmlns:a16="http://schemas.microsoft.com/office/drawing/2014/main" val="3131748467"/>
                  </a:ext>
                </a:extLst>
              </a:tr>
            </a:tbl>
          </a:graphicData>
        </a:graphic>
      </p:graphicFrame>
      <p:sp>
        <p:nvSpPr>
          <p:cNvPr id="7" name="Cloud 6">
            <a:extLst>
              <a:ext uri="{FF2B5EF4-FFF2-40B4-BE49-F238E27FC236}">
                <a16:creationId xmlns:a16="http://schemas.microsoft.com/office/drawing/2014/main" id="{49637B07-8F34-44E5-A786-FE33D8A63FFC}"/>
              </a:ext>
            </a:extLst>
          </p:cNvPr>
          <p:cNvSpPr/>
          <p:nvPr/>
        </p:nvSpPr>
        <p:spPr bwMode="gray">
          <a:xfrm>
            <a:off x="6418296" y="181594"/>
            <a:ext cx="5505118" cy="1721873"/>
          </a:xfrm>
          <a:prstGeom prst="cloud">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eaLnBrk="1" fontAlgn="auto" hangingPunct="1">
              <a:lnSpc>
                <a:spcPct val="100000"/>
              </a:lnSpc>
              <a:spcBef>
                <a:spcPts val="0"/>
              </a:spcBef>
              <a:spcAft>
                <a:spcPts val="0"/>
              </a:spcAft>
            </a:pPr>
            <a:r>
              <a:rPr lang="en-US" sz="1400" b="0" i="0" u="none" baseline="0" dirty="0">
                <a:solidFill>
                  <a:schemeClr val="tx1"/>
                </a:solidFill>
                <a:latin typeface="Arial" panose="020B0604020202020204" pitchFamily="34" charset="0"/>
              </a:rPr>
              <a:t>R&amp;R Team:  Best practice, reinforce CLM time commitment needed during ICR and for the week after (to address questions); CLMs should assign a delegate if they will be away during this time</a:t>
            </a:r>
          </a:p>
        </p:txBody>
      </p:sp>
    </p:spTree>
    <p:extLst>
      <p:ext uri="{BB962C8B-B14F-4D97-AF65-F5344CB8AC3E}">
        <p14:creationId xmlns:p14="http://schemas.microsoft.com/office/powerpoint/2010/main" val="35762771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MIO_CD_LOGO_PROTECTION" val="true"/>
</p:tagLst>
</file>

<file path=ppt/tags/tag11.xml><?xml version="1.0" encoding="utf-8"?>
<p:tagLst xmlns:a="http://schemas.openxmlformats.org/drawingml/2006/main" xmlns:r="http://schemas.openxmlformats.org/officeDocument/2006/relationships" xmlns:p="http://schemas.openxmlformats.org/presentationml/2006/main">
  <p:tag name="MIO_CD_LOGO_PROTECTION" val="true"/>
</p:tagLst>
</file>

<file path=ppt/tags/tag12.xml><?xml version="1.0" encoding="utf-8"?>
<p:tagLst xmlns:a="http://schemas.openxmlformats.org/drawingml/2006/main" xmlns:r="http://schemas.openxmlformats.org/officeDocument/2006/relationships" xmlns:p="http://schemas.openxmlformats.org/presentationml/2006/main">
  <p:tag name="MIO_CD_LOGO_PROTECTION" val="tru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MIO_CD_LOGO_PROTECTION" val="true"/>
</p:tagLst>
</file>

<file path=ppt/tags/tag4.xml><?xml version="1.0" encoding="utf-8"?>
<p:tagLst xmlns:a="http://schemas.openxmlformats.org/drawingml/2006/main" xmlns:r="http://schemas.openxmlformats.org/officeDocument/2006/relationships" xmlns:p="http://schemas.openxmlformats.org/presentationml/2006/main">
  <p:tag name="MIO_CD_LOGO_PROTECTION" val="true"/>
</p:tagLst>
</file>

<file path=ppt/tags/tag5.xml><?xml version="1.0" encoding="utf-8"?>
<p:tagLst xmlns:a="http://schemas.openxmlformats.org/drawingml/2006/main" xmlns:r="http://schemas.openxmlformats.org/officeDocument/2006/relationships" xmlns:p="http://schemas.openxmlformats.org/presentationml/2006/main">
  <p:tag name="MIO_CD_LOGO_PROTECTION" val="true"/>
</p:tagLst>
</file>

<file path=ppt/tags/tag6.xml><?xml version="1.0" encoding="utf-8"?>
<p:tagLst xmlns:a="http://schemas.openxmlformats.org/drawingml/2006/main" xmlns:r="http://schemas.openxmlformats.org/officeDocument/2006/relationships" xmlns:p="http://schemas.openxmlformats.org/presentationml/2006/main">
  <p:tag name="MIO_CD_LOGO_PROTECTION" val="true"/>
</p:tagLst>
</file>

<file path=ppt/tags/tag7.xml><?xml version="1.0" encoding="utf-8"?>
<p:tagLst xmlns:a="http://schemas.openxmlformats.org/drawingml/2006/main" xmlns:r="http://schemas.openxmlformats.org/officeDocument/2006/relationships" xmlns:p="http://schemas.openxmlformats.org/presentationml/2006/main">
  <p:tag name="MIO_CD_LOGO_PROTECTION" val="true"/>
</p:tagLst>
</file>

<file path=ppt/tags/tag8.xml><?xml version="1.0" encoding="utf-8"?>
<p:tagLst xmlns:a="http://schemas.openxmlformats.org/drawingml/2006/main" xmlns:r="http://schemas.openxmlformats.org/officeDocument/2006/relationships" xmlns:p="http://schemas.openxmlformats.org/presentationml/2006/main">
  <p:tag name="MIO_CD_LOGO_PROTECTION" val="true"/>
</p:tagLst>
</file>

<file path=ppt/tags/tag9.xml><?xml version="1.0" encoding="utf-8"?>
<p:tagLst xmlns:a="http://schemas.openxmlformats.org/drawingml/2006/main" xmlns:r="http://schemas.openxmlformats.org/officeDocument/2006/relationships" xmlns:p="http://schemas.openxmlformats.org/presentationml/2006/main">
  <p:tag name="MIO_CD_LOGO_PROTECTION" val="true"/>
</p:tagLst>
</file>

<file path=ppt/theme/theme1.xml><?xml version="1.0" encoding="utf-8"?>
<a:theme xmlns:a="http://schemas.openxmlformats.org/drawingml/2006/main" name="Slides_16-9_2017-11-06">
  <a:themeElements>
    <a:clrScheme name="Bayer 2017">
      <a:dk1>
        <a:srgbClr val="000000"/>
      </a:dk1>
      <a:lt1>
        <a:srgbClr val="FFFFFF"/>
      </a:lt1>
      <a:dk2>
        <a:srgbClr val="FF3162"/>
      </a:dk2>
      <a:lt2>
        <a:srgbClr val="624963"/>
      </a:lt2>
      <a:accent1>
        <a:srgbClr val="10384F"/>
      </a:accent1>
      <a:accent2>
        <a:srgbClr val="00BCFF"/>
      </a:accent2>
      <a:accent3>
        <a:srgbClr val="004422"/>
      </a:accent3>
      <a:accent4>
        <a:srgbClr val="89D329"/>
      </a:accent4>
      <a:accent5>
        <a:srgbClr val="443247"/>
      </a:accent5>
      <a:accent6>
        <a:srgbClr val="D30F4B"/>
      </a:accent6>
      <a:hlink>
        <a:srgbClr val="00BCFF"/>
      </a:hlink>
      <a:folHlink>
        <a:srgbClr val="89D329"/>
      </a:folHlink>
    </a:clrScheme>
    <a:fontScheme name="Arial">
      <a:majorFont>
        <a:latin typeface="Arial"/>
        <a:ea typeface="Arial Unicode MS"/>
        <a:cs typeface="Arial"/>
      </a:majorFont>
      <a:minorFont>
        <a:latin typeface="Arial"/>
        <a:ea typeface="Arial Unicode MS"/>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bwMode="gray">
        <a:ln w="6350">
          <a:solidFill>
            <a:schemeClr val="accent1"/>
          </a:solidFill>
        </a:ln>
      </a:spPr>
      <a:bodyPr/>
      <a:lstStyle/>
      <a:style>
        <a:lnRef idx="1">
          <a:schemeClr val="accent1"/>
        </a:lnRef>
        <a:fillRef idx="0">
          <a:schemeClr val="accent1"/>
        </a:fillRef>
        <a:effectRef idx="0">
          <a:schemeClr val="accent1"/>
        </a:effectRef>
        <a:fontRef idx="minor">
          <a:schemeClr val="tx1"/>
        </a:fontRef>
      </a:style>
    </a:lnDef>
    <a:txDef>
      <a:spPr bwMode="gray">
        <a:noFill/>
      </a:spPr>
      <a:bodyPr wrap="square" lIns="0" tIns="0" rIns="0" bIns="0" rtlCol="0">
        <a:noAutofit/>
      </a:bodyPr>
      <a:lstStyle>
        <a:defPPr>
          <a:defRPr dirty="0" err="1" smtClean="0"/>
        </a:defPPr>
      </a:lstStyle>
    </a:txDef>
  </a:objectDefaults>
  <a:extraClrSchemeLst/>
  <a:custClrLst>
    <a:custClr name="Raspberry">
      <a:srgbClr val="D30F4B"/>
    </a:custClr>
    <a:custClr name="Fuschia">
      <a:srgbClr val="FF3162"/>
    </a:custClr>
    <a:custClr name="DarkPurple">
      <a:srgbClr val="443247"/>
    </a:custClr>
    <a:custClr name="MidPurple">
      <a:srgbClr val="624963"/>
    </a:custClr>
    <a:custClr name="DarkBlue">
      <a:srgbClr val="10384F"/>
    </a:custClr>
    <a:custClr name="MidBlue">
      <a:srgbClr val="00617F"/>
    </a:custClr>
    <a:custClr name="Blue">
      <a:srgbClr val="0091DF"/>
    </a:custClr>
    <a:custClr name="BrightBlue">
      <a:srgbClr val="00BCFF"/>
    </a:custClr>
    <a:custClr name="DarkGreen">
      <a:srgbClr val="004422"/>
    </a:custClr>
    <a:custClr name="MidGreen">
      <a:srgbClr val="2B6640"/>
    </a:custClr>
    <a:custClr name="Green">
      <a:srgbClr val="66B512"/>
    </a:custClr>
    <a:custClr name="BrightGreen">
      <a:srgbClr val="89D329"/>
    </a:custClr>
    <a:custClr name="TrafficLightRed">
      <a:srgbClr val="CC0000"/>
    </a:custClr>
    <a:custClr name="TrafficLightYellow">
      <a:srgbClr val="FFCC00"/>
    </a:custClr>
    <a:custClr name="TrafficLightGreen">
      <a:srgbClr val="66B512"/>
    </a:custClr>
  </a:custClrLst>
  <a:extLst>
    <a:ext uri="{05A4C25C-085E-4340-85A3-A5531E510DB2}">
      <thm15:themeFamily xmlns:thm15="http://schemas.microsoft.com/office/thememl/2012/main" name="CLM Translation ICR Standard Training Template (Oct2020) (002).potx  -  Read-Only" id="{A653B443-7174-4F47-94B6-3AE28652F953}" vid="{1355B046-6F69-4697-B55A-CF588340CE71}"/>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LM Translation ICR Standard Training Template (Oct2020) (002).potx  -  Read-Only" id="{A653B443-7174-4F47-94B6-3AE28652F953}" vid="{D084A3FE-B687-4996-BF89-DDA9F5AA771D}"/>
    </a:ext>
  </a:extLst>
</a:theme>
</file>

<file path=ppt/theme/theme3.xml><?xml version="1.0" encoding="utf-8"?>
<a:theme xmlns:a="http://schemas.openxmlformats.org/drawingml/2006/main" name="Office Theme">
  <a:themeElements>
    <a:clrScheme name="Bayer 2017">
      <a:dk1>
        <a:srgbClr val="000000"/>
      </a:dk1>
      <a:lt1>
        <a:srgbClr val="FFFFFF"/>
      </a:lt1>
      <a:dk2>
        <a:srgbClr val="FF3162"/>
      </a:dk2>
      <a:lt2>
        <a:srgbClr val="624963"/>
      </a:lt2>
      <a:accent1>
        <a:srgbClr val="10384F"/>
      </a:accent1>
      <a:accent2>
        <a:srgbClr val="00BCFF"/>
      </a:accent2>
      <a:accent3>
        <a:srgbClr val="004422"/>
      </a:accent3>
      <a:accent4>
        <a:srgbClr val="89D329"/>
      </a:accent4>
      <a:accent5>
        <a:srgbClr val="443247"/>
      </a:accent5>
      <a:accent6>
        <a:srgbClr val="D30F4B"/>
      </a:accent6>
      <a:hlink>
        <a:srgbClr val="00BCFF"/>
      </a:hlink>
      <a:folHlink>
        <a:srgbClr val="89D329"/>
      </a:folHlink>
    </a:clrScheme>
    <a:fontScheme name="Arial">
      <a:majorFont>
        <a:latin typeface="Arial"/>
        <a:ea typeface="Arial Unicode MS"/>
        <a:cs typeface="Arial"/>
      </a:majorFont>
      <a:minorFont>
        <a:latin typeface="Arial"/>
        <a:ea typeface="Arial Unicode MS"/>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Bayer 2017">
      <a:dk1>
        <a:srgbClr val="000000"/>
      </a:dk1>
      <a:lt1>
        <a:srgbClr val="FFFFFF"/>
      </a:lt1>
      <a:dk2>
        <a:srgbClr val="FF3162"/>
      </a:dk2>
      <a:lt2>
        <a:srgbClr val="624963"/>
      </a:lt2>
      <a:accent1>
        <a:srgbClr val="10384F"/>
      </a:accent1>
      <a:accent2>
        <a:srgbClr val="00BCFF"/>
      </a:accent2>
      <a:accent3>
        <a:srgbClr val="004422"/>
      </a:accent3>
      <a:accent4>
        <a:srgbClr val="89D329"/>
      </a:accent4>
      <a:accent5>
        <a:srgbClr val="443247"/>
      </a:accent5>
      <a:accent6>
        <a:srgbClr val="D30F4B"/>
      </a:accent6>
      <a:hlink>
        <a:srgbClr val="00BCFF"/>
      </a:hlink>
      <a:folHlink>
        <a:srgbClr val="89D329"/>
      </a:folHlink>
    </a:clrScheme>
    <a:fontScheme name="Arial">
      <a:majorFont>
        <a:latin typeface="Arial"/>
        <a:ea typeface="Arial Unicode MS"/>
        <a:cs typeface="Arial"/>
      </a:majorFont>
      <a:minorFont>
        <a:latin typeface="Arial"/>
        <a:ea typeface="Arial Unicode MS"/>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1a4d292e-883c-434b-96e3-060cfff16c86">
      <Value>1</Value>
    </TaxCatchAll>
    <_dlc_ExpireDateSaved xmlns="http://schemas.microsoft.com/sharepoint/v3" xsi:nil="true"/>
    <_dlc_ExpireDate xmlns="http://schemas.microsoft.com/sharepoint/v3" xsi:nil="true"/>
    <_dlc_Exempt xmlns="http://schemas.microsoft.com/sharepoint/v3" xsi:nil="true"/>
    <lcf76f155ced4ddcb4097134ff3c332f xmlns="267ebe6e-09f1-43ee-910e-e9d5204f474f">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mso-contentType ?>
<SharedContentType xmlns="Microsoft.SharePoint.Taxonomy.ContentTypeSync" SourceId="7bc43322-b630-4bac-8b27-31def233d1d0" ContentTypeId="0x0101" PreviousValue="false"/>
</file>

<file path=customXml/item4.xml><?xml version="1.0" encoding="utf-8"?>
<ct:contentTypeSchema xmlns:ct="http://schemas.microsoft.com/office/2006/metadata/contentType" xmlns:ma="http://schemas.microsoft.com/office/2006/metadata/properties/metaAttributes" ct:_="" ma:_="" ma:contentTypeName="Document" ma:contentTypeID="0x010100CD1E3773A50D5749849F9C7A4A0FB734" ma:contentTypeVersion="20" ma:contentTypeDescription="Create a new document." ma:contentTypeScope="" ma:versionID="825a8ce1e02fe1ebc316e4a71c371a32">
  <xsd:schema xmlns:xsd="http://www.w3.org/2001/XMLSchema" xmlns:xs="http://www.w3.org/2001/XMLSchema" xmlns:p="http://schemas.microsoft.com/office/2006/metadata/properties" xmlns:ns1="http://schemas.microsoft.com/sharepoint/v3" xmlns:ns2="1a4d292e-883c-434b-96e3-060cfff16c86" xmlns:ns3="267ebe6e-09f1-43ee-910e-e9d5204f474f" xmlns:ns4="6a589216-a32b-490a-8264-fe69fd1f309a" targetNamespace="http://schemas.microsoft.com/office/2006/metadata/properties" ma:root="true" ma:fieldsID="a099cba9d055311c72ffc4e3dbf95b0f" ns1:_="" ns2:_="" ns3:_="" ns4:_="">
    <xsd:import namespace="http://schemas.microsoft.com/sharepoint/v3"/>
    <xsd:import namespace="1a4d292e-883c-434b-96e3-060cfff16c86"/>
    <xsd:import namespace="267ebe6e-09f1-43ee-910e-e9d5204f474f"/>
    <xsd:import namespace="6a589216-a32b-490a-8264-fe69fd1f309a"/>
    <xsd:element name="properties">
      <xsd:complexType>
        <xsd:sequence>
          <xsd:element name="documentManagement">
            <xsd:complexType>
              <xsd:all>
                <xsd:element ref="ns2:TaxCatchAll" minOccurs="0"/>
                <xsd:element ref="ns2:TaxCatchAllLabel" minOccurs="0"/>
                <xsd:element ref="ns1:_dlc_Exempt" minOccurs="0"/>
                <xsd:element ref="ns1:_dlc_ExpireDateSaved" minOccurs="0"/>
                <xsd:element ref="ns1:_dlc_ExpireDate" minOccurs="0"/>
                <xsd:element ref="ns3:MediaServiceKeyPoints" minOccurs="0"/>
                <xsd:element ref="ns3:MediaServiceGenerationTime" minOccurs="0"/>
                <xsd:element ref="ns3:MediaServiceEventHashCode" minOccurs="0"/>
                <xsd:element ref="ns3:MediaServiceMetadata" minOccurs="0"/>
                <xsd:element ref="ns3:MediaServiceFastMetadata" minOccurs="0"/>
                <xsd:element ref="ns4:SharedWithUsers" minOccurs="0"/>
                <xsd:element ref="ns4:SharedWithDetails" minOccurs="0"/>
                <xsd:element ref="ns3:MediaServiceDateTaken" minOccurs="0"/>
                <xsd:element ref="ns3:MediaServiceAutoTags" minOccurs="0"/>
                <xsd:element ref="ns3:MediaServiceAutoKeyPoints" minOccurs="0"/>
                <xsd:element ref="ns3:MediaServiceOCR" minOccurs="0"/>
                <xsd:element ref="ns3:MediaLengthInSeconds" minOccurs="0"/>
                <xsd:element ref="ns3:MediaServiceLocation" minOccurs="0"/>
                <xsd:element ref="ns3:lcf76f155ced4ddcb4097134ff3c332f" minOccurs="0"/>
                <xsd:element ref="ns3:MediaServiceObjectDetectorVersion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dlc_Exempt" ma:index="10" nillable="true" ma:displayName="Exempt from Policy" ma:hidden="true" ma:internalName="_dlc_Exempt" ma:readOnly="false">
      <xsd:simpleType>
        <xsd:restriction base="dms:Unknown"/>
      </xsd:simpleType>
    </xsd:element>
    <xsd:element name="_dlc_ExpireDateSaved" ma:index="11" nillable="true" ma:displayName="Original Expiration Date" ma:hidden="true" ma:internalName="_dlc_ExpireDateSaved" ma:readOnly="false">
      <xsd:simpleType>
        <xsd:restriction base="dms:DateTime"/>
      </xsd:simpleType>
    </xsd:element>
    <xsd:element name="_dlc_ExpireDate" ma:index="12" nillable="true" ma:displayName="Expiration Date" ma:hidden="true" ma:internalName="_dlc_ExpireDate" ma:readOnly="fals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1a4d292e-883c-434b-96e3-060cfff16c86" elementFormDefault="qualified">
    <xsd:import namespace="http://schemas.microsoft.com/office/2006/documentManagement/types"/>
    <xsd:import namespace="http://schemas.microsoft.com/office/infopath/2007/PartnerControls"/>
    <xsd:element name="TaxCatchAll" ma:index="8" nillable="true" ma:displayName="Taxonomy Catch All Column" ma:hidden="true" ma:list="{aeec1367-970c-4733-9baa-793687a74356}" ma:internalName="TaxCatchAll" ma:showField="CatchAllData" ma:web="6a589216-a32b-490a-8264-fe69fd1f309a">
      <xsd:complexType>
        <xsd:complexContent>
          <xsd:extension base="dms:MultiChoiceLookup">
            <xsd:sequence>
              <xsd:element name="Value" type="dms:Lookup" maxOccurs="unbounded" minOccurs="0" nillable="true"/>
            </xsd:sequence>
          </xsd:extension>
        </xsd:complexContent>
      </xsd:complexType>
    </xsd:element>
    <xsd:element name="TaxCatchAllLabel" ma:index="9" nillable="true" ma:displayName="Taxonomy Catch All Column1" ma:hidden="true" ma:list="{aeec1367-970c-4733-9baa-793687a74356}" ma:internalName="TaxCatchAllLabel" ma:readOnly="true" ma:showField="CatchAllDataLabel" ma:web="6a589216-a32b-490a-8264-fe69fd1f309a">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267ebe6e-09f1-43ee-910e-e9d5204f474f" elementFormDefault="qualified">
    <xsd:import namespace="http://schemas.microsoft.com/office/2006/documentManagement/types"/>
    <xsd:import namespace="http://schemas.microsoft.com/office/infopath/2007/PartnerControls"/>
    <xsd:element name="MediaServiceKeyPoints" ma:index="13" nillable="true" ma:displayName="KeyPoints" ma:internalName="MediaServiceKeyPoints"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Metadata" ma:index="16" nillable="true" ma:displayName="MediaServiceMetadata" ma:hidden="true" ma:internalName="MediaServiceMetadata" ma:readOnly="true">
      <xsd:simpleType>
        <xsd:restriction base="dms:Note"/>
      </xsd:simpleType>
    </xsd:element>
    <xsd:element name="MediaServiceFastMetadata" ma:index="17" nillable="true" ma:displayName="MediaServiceFastMetadata" ma:hidden="true" ma:internalName="MediaServiceFastMetadata" ma:readOnly="true">
      <xsd:simpleType>
        <xsd:restriction base="dms:Note"/>
      </xsd:simpleType>
    </xsd:element>
    <xsd:element name="MediaServiceDateTaken" ma:index="20" nillable="true" ma:displayName="MediaServiceDateTaken" ma:hidden="true" ma:internalName="MediaServiceDateTaken" ma:readOnly="true">
      <xsd:simpleType>
        <xsd:restriction base="dms:Text"/>
      </xsd:simpleType>
    </xsd:element>
    <xsd:element name="MediaServiceAutoTags" ma:index="21" nillable="true" ma:displayName="Tags" ma:internalName="MediaServiceAutoTags" ma:readOnly="true">
      <xsd:simpleType>
        <xsd:restriction base="dms:Text"/>
      </xsd:simpleType>
    </xsd:element>
    <xsd:element name="MediaServiceAutoKeyPoints" ma:index="22" nillable="true" ma:displayName="MediaServiceAutoKeyPoints" ma:hidden="true" ma:internalName="MediaServiceAutoKeyPoints" ma:readOnly="true">
      <xsd:simpleType>
        <xsd:restriction base="dms:Note"/>
      </xsd:simpleType>
    </xsd:element>
    <xsd:element name="MediaServiceOCR" ma:index="23" nillable="true" ma:displayName="Extracted Text" ma:internalName="MediaServiceOCR" ma:readOnly="true">
      <xsd:simpleType>
        <xsd:restriction base="dms:Note">
          <xsd:maxLength value="255"/>
        </xsd:restriction>
      </xsd:simpleType>
    </xsd:element>
    <xsd:element name="MediaLengthInSeconds" ma:index="24" nillable="true" ma:displayName="Length (seconds)" ma:internalName="MediaLengthInSeconds" ma:readOnly="true">
      <xsd:simpleType>
        <xsd:restriction base="dms:Unknown"/>
      </xsd:simpleType>
    </xsd:element>
    <xsd:element name="MediaServiceLocation" ma:index="25" nillable="true" ma:displayName="Location" ma:internalName="MediaServiceLocation" ma:readOnly="true">
      <xsd:simpleType>
        <xsd:restriction base="dms:Text"/>
      </xsd:simpleType>
    </xsd:element>
    <xsd:element name="lcf76f155ced4ddcb4097134ff3c332f" ma:index="27" nillable="true" ma:taxonomy="true" ma:internalName="lcf76f155ced4ddcb4097134ff3c332f" ma:taxonomyFieldName="MediaServiceImageTags" ma:displayName="Image Tags" ma:readOnly="false" ma:fieldId="{5cf76f15-5ced-4ddc-b409-7134ff3c332f}" ma:taxonomyMulti="true" ma:sspId="7bc43322-b630-4bac-8b27-31def233d1d0"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8" nillable="true" ma:displayName="MediaServiceObjectDetectorVersions" ma:hidden="true" ma:indexed="true" ma:internalName="MediaServiceObjectDetectorVersions" ma:readOnly="true">
      <xsd:simpleType>
        <xsd:restriction base="dms:Text"/>
      </xsd:simpleType>
    </xsd:element>
    <xsd:element name="MediaServiceSearchProperties" ma:index="29"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6a589216-a32b-490a-8264-fe69fd1f309a"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05D8A56-A23D-4D44-AD42-DF03B44541BB}">
  <ds:schemaRefs>
    <ds:schemaRef ds:uri="1a4d292e-883c-434b-96e3-060cfff16c86"/>
    <ds:schemaRef ds:uri="http://purl.org/dc/terms/"/>
    <ds:schemaRef ds:uri="http://schemas.microsoft.com/office/infopath/2007/PartnerControls"/>
    <ds:schemaRef ds:uri="http://schemas.microsoft.com/office/2006/documentManagement/types"/>
    <ds:schemaRef ds:uri="http://schemas.microsoft.com/office/2006/metadata/properties"/>
    <ds:schemaRef ds:uri="http://schemas.openxmlformats.org/package/2006/metadata/core-properties"/>
    <ds:schemaRef ds:uri="http://purl.org/dc/elements/1.1/"/>
    <ds:schemaRef ds:uri="http://schemas.microsoft.com/sharepoint/v3"/>
    <ds:schemaRef ds:uri="6a589216-a32b-490a-8264-fe69fd1f309a"/>
    <ds:schemaRef ds:uri="8eafd641-52d4-45bb-adf0-f408c610c214"/>
    <ds:schemaRef ds:uri="http://www.w3.org/XML/1998/namespace"/>
    <ds:schemaRef ds:uri="http://purl.org/dc/dcmitype/"/>
  </ds:schemaRefs>
</ds:datastoreItem>
</file>

<file path=customXml/itemProps2.xml><?xml version="1.0" encoding="utf-8"?>
<ds:datastoreItem xmlns:ds="http://schemas.openxmlformats.org/officeDocument/2006/customXml" ds:itemID="{0875D9C5-D4DD-405D-ABB8-8D6059A983C5}">
  <ds:schemaRefs>
    <ds:schemaRef ds:uri="http://schemas.microsoft.com/sharepoint/v3/contenttype/forms"/>
  </ds:schemaRefs>
</ds:datastoreItem>
</file>

<file path=customXml/itemProps3.xml><?xml version="1.0" encoding="utf-8"?>
<ds:datastoreItem xmlns:ds="http://schemas.openxmlformats.org/officeDocument/2006/customXml" ds:itemID="{1FEE886A-B2D3-49C6-B62E-36F2FE0D5CD3}"/>
</file>

<file path=customXml/itemProps4.xml><?xml version="1.0" encoding="utf-8"?>
<ds:datastoreItem xmlns:ds="http://schemas.openxmlformats.org/officeDocument/2006/customXml" ds:itemID="{0B2FD11F-5FD1-4BF9-B781-9E2A2105B8F6}"/>
</file>

<file path=docProps/app.xml><?xml version="1.0" encoding="utf-8"?>
<Properties xmlns="http://schemas.openxmlformats.org/officeDocument/2006/extended-properties" xmlns:vt="http://schemas.openxmlformats.org/officeDocument/2006/docPropsVTypes">
  <Template>CLM Translation ICR Standard Training Template (Oct2020)</Template>
  <TotalTime>11</TotalTime>
  <Words>3886</Words>
  <Application>Microsoft Office PowerPoint</Application>
  <PresentationFormat>Custom</PresentationFormat>
  <Paragraphs>436</Paragraphs>
  <Slides>32</Slides>
  <Notes>18</Notes>
  <HiddenSlides>0</HiddenSlides>
  <MMClips>0</MMClips>
  <ScaleCrop>false</ScaleCrop>
  <HeadingPairs>
    <vt:vector size="8" baseType="variant">
      <vt:variant>
        <vt:lpstr>Fonts Used</vt:lpstr>
      </vt:variant>
      <vt:variant>
        <vt:i4>7</vt:i4>
      </vt:variant>
      <vt:variant>
        <vt:lpstr>Theme</vt:lpstr>
      </vt:variant>
      <vt:variant>
        <vt:i4>2</vt:i4>
      </vt:variant>
      <vt:variant>
        <vt:lpstr>Embedded OLE Servers</vt:lpstr>
      </vt:variant>
      <vt:variant>
        <vt:i4>2</vt:i4>
      </vt:variant>
      <vt:variant>
        <vt:lpstr>Slide Titles</vt:lpstr>
      </vt:variant>
      <vt:variant>
        <vt:i4>32</vt:i4>
      </vt:variant>
    </vt:vector>
  </HeadingPairs>
  <TitlesOfParts>
    <vt:vector size="43" baseType="lpstr">
      <vt:lpstr>Yu Gothic</vt:lpstr>
      <vt:lpstr>Agency FB</vt:lpstr>
      <vt:lpstr>Arial</vt:lpstr>
      <vt:lpstr>Arial Narrow</vt:lpstr>
      <vt:lpstr>Calibri</vt:lpstr>
      <vt:lpstr>Calibri Light</vt:lpstr>
      <vt:lpstr>Wingdings</vt:lpstr>
      <vt:lpstr>Slides_16-9_2017-11-06</vt:lpstr>
      <vt:lpstr>Custom Design</vt:lpstr>
      <vt:lpstr>think-cell Slide</vt:lpstr>
      <vt:lpstr>Acrobat Document</vt:lpstr>
      <vt:lpstr>CLM ICR of RR Materials Translation &amp; Preparation for ERC Submission Training </vt:lpstr>
      <vt:lpstr>AGENDA</vt:lpstr>
      <vt:lpstr>Summary of R&amp;R Materials- Patient Facing </vt:lpstr>
      <vt:lpstr>Summary of R&amp;R Materials – Site Facing </vt:lpstr>
      <vt:lpstr>Patient-Facing pre-consent and post-consent materials </vt:lpstr>
      <vt:lpstr>Site-Facing pre-consent and post-consent materials </vt:lpstr>
      <vt:lpstr>ICR &amp; LMR (as needed) Expectations</vt:lpstr>
      <vt:lpstr>Translation Service</vt:lpstr>
      <vt:lpstr>Translation Timeline Estimate</vt:lpstr>
      <vt:lpstr>Translation ICR Process Flow</vt:lpstr>
      <vt:lpstr>Quick How-To Videos</vt:lpstr>
      <vt:lpstr>Translation ICR Process Flow:  Excel Provides Translated Files</vt:lpstr>
      <vt:lpstr>Excel FTP Portal</vt:lpstr>
      <vt:lpstr>Translation ICR Process Flow:  Notification </vt:lpstr>
      <vt:lpstr>Notification that Country Files are Available for Review</vt:lpstr>
      <vt:lpstr>CLM Completes In-Country Review  (Including Internal Legal, Medical and Regulatory review requirements)</vt:lpstr>
      <vt:lpstr>Translation ICR Process Flow:  CLMs complete ICR</vt:lpstr>
      <vt:lpstr>Getting Started</vt:lpstr>
      <vt:lpstr>Getting Started</vt:lpstr>
      <vt:lpstr>Translation Review</vt:lpstr>
      <vt:lpstr>Translation Review: Bi-column Translation Files </vt:lpstr>
      <vt:lpstr>Translation Review:  Tips &amp; Reminders</vt:lpstr>
      <vt:lpstr>Finalizing Translation Review</vt:lpstr>
      <vt:lpstr>Translation ICR Process Flow:  ERC Submission Preparation</vt:lpstr>
      <vt:lpstr>ERC Submission Preparation</vt:lpstr>
      <vt:lpstr>ERC Submission Preparation</vt:lpstr>
      <vt:lpstr>Translation ICR Process Flow:  ERC Approval/Feedback</vt:lpstr>
      <vt:lpstr>ERC Approval &amp; Feedback</vt:lpstr>
      <vt:lpstr>CLM input</vt:lpstr>
      <vt:lpstr>REFERENCES</vt:lpstr>
      <vt:lpstr>Country/Regional R&amp;R Ambassadors: Contacts</vt:lpstr>
      <vt:lpstr>Thank You</vt:lpstr>
    </vt:vector>
  </TitlesOfParts>
  <Company>Bayer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CLM ICR of RR Materials Translation &amp; Preparation for ERC Submission Training </dc:title>
  <dc:creator>Daniela Franschman</dc:creator>
  <cp:keywords>Classification: Internal</cp:keywords>
  <cp:lastModifiedBy>Daniela Franschman</cp:lastModifiedBy>
  <cp:revision>1</cp:revision>
  <cp:lastPrinted>2017-10-23T10:44:12Z</cp:lastPrinted>
  <dcterms:created xsi:type="dcterms:W3CDTF">2021-02-17T16:06:00Z</dcterms:created>
  <dcterms:modified xsi:type="dcterms:W3CDTF">2022-01-05T20:26:11Z</dcterms:modified>
  <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lassLabelPos">
    <vt:lpwstr>836;514;810;514;854;514</vt:lpwstr>
  </property>
  <property fmtid="{D5CDD505-2E9C-101B-9397-08002B2CF9AE}" pid="3" name="_dlc_policyId">
    <vt:lpwstr>0x0101|-2126682137</vt:lpwstr>
  </property>
  <property fmtid="{D5CDD505-2E9C-101B-9397-08002B2CF9AE}" pid="4" name="ContentTypeId">
    <vt:lpwstr>0x010100CD1E3773A50D5749849F9C7A4A0FB734</vt:lpwstr>
  </property>
  <property fmtid="{D5CDD505-2E9C-101B-9397-08002B2CF9AE}" pid="5" name="ItemRetentionFormula">
    <vt:lpwstr>&lt;formula id="Bayer SharePoint Retention Policy 2.1" /&gt;</vt:lpwstr>
  </property>
  <property fmtid="{D5CDD505-2E9C-101B-9397-08002B2CF9AE}" pid="6" name="_dlc_DocIdItemGuid">
    <vt:lpwstr>b2541ddb-19e5-4645-9f88-a759475d220c</vt:lpwstr>
  </property>
  <property fmtid="{D5CDD505-2E9C-101B-9397-08002B2CF9AE}" pid="7" name="DataClassBayerRetention">
    <vt:lpwstr>1;#Short-Term|6d967203-8346-4b9c-90f8-b3828a3fa508</vt:lpwstr>
  </property>
  <property fmtid="{D5CDD505-2E9C-101B-9397-08002B2CF9AE}" pid="8" name="Classification">
    <vt:lpwstr>Internal</vt:lpwstr>
  </property>
  <property fmtid="{D5CDD505-2E9C-101B-9397-08002B2CF9AE}" pid="9" name="c2b5fb8256bd435bb7806ac3891e195b">
    <vt:lpwstr>Short-Term|6d967203-8346-4b9c-90f8-b3828a3fa508</vt:lpwstr>
  </property>
  <property fmtid="{D5CDD505-2E9C-101B-9397-08002B2CF9AE}" pid="10" name="MSIP_Label_5a1b63d6-0f89-418a-b21e-659f9264eb7c_Enabled">
    <vt:lpwstr>True</vt:lpwstr>
  </property>
  <property fmtid="{D5CDD505-2E9C-101B-9397-08002B2CF9AE}" pid="11" name="MSIP_Label_5a1b63d6-0f89-418a-b21e-659f9264eb7c_SiteId">
    <vt:lpwstr>fcb2b37b-5da0-466b-9b83-0014b67a7c78</vt:lpwstr>
  </property>
  <property fmtid="{D5CDD505-2E9C-101B-9397-08002B2CF9AE}" pid="12" name="MSIP_Label_5a1b63d6-0f89-418a-b21e-659f9264eb7c_Owner">
    <vt:lpwstr>ruth.farfan@bayer.com</vt:lpwstr>
  </property>
  <property fmtid="{D5CDD505-2E9C-101B-9397-08002B2CF9AE}" pid="13" name="MSIP_Label_5a1b63d6-0f89-418a-b21e-659f9264eb7c_SetDate">
    <vt:lpwstr>2021-01-08T22:48:46.0337276Z</vt:lpwstr>
  </property>
  <property fmtid="{D5CDD505-2E9C-101B-9397-08002B2CF9AE}" pid="14" name="MSIP_Label_5a1b63d6-0f89-418a-b21e-659f9264eb7c_Name">
    <vt:lpwstr>INTERNAL</vt:lpwstr>
  </property>
  <property fmtid="{D5CDD505-2E9C-101B-9397-08002B2CF9AE}" pid="15" name="MSIP_Label_5a1b63d6-0f89-418a-b21e-659f9264eb7c_Application">
    <vt:lpwstr>Microsoft Azure Information Protection</vt:lpwstr>
  </property>
  <property fmtid="{D5CDD505-2E9C-101B-9397-08002B2CF9AE}" pid="16" name="MSIP_Label_5a1b63d6-0f89-418a-b21e-659f9264eb7c_Extended_MSFT_Method">
    <vt:lpwstr>Manual</vt:lpwstr>
  </property>
  <property fmtid="{D5CDD505-2E9C-101B-9397-08002B2CF9AE}" pid="17" name="Sensitivity">
    <vt:lpwstr>INTERNAL</vt:lpwstr>
  </property>
  <property fmtid="{D5CDD505-2E9C-101B-9397-08002B2CF9AE}" pid="18" name="_ExtendedDescription">
    <vt:lpwstr/>
  </property>
</Properties>
</file>